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8"/>
  </p:notesMasterIdLst>
  <p:sldIdLst>
    <p:sldId id="256" r:id="rId2"/>
    <p:sldId id="257" r:id="rId3"/>
    <p:sldId id="376" r:id="rId4"/>
    <p:sldId id="355" r:id="rId5"/>
    <p:sldId id="267" r:id="rId6"/>
    <p:sldId id="357" r:id="rId7"/>
    <p:sldId id="475" r:id="rId8"/>
    <p:sldId id="358" r:id="rId9"/>
    <p:sldId id="359" r:id="rId10"/>
    <p:sldId id="361" r:id="rId11"/>
    <p:sldId id="362" r:id="rId12"/>
    <p:sldId id="364" r:id="rId13"/>
    <p:sldId id="365" r:id="rId14"/>
    <p:sldId id="366" r:id="rId15"/>
    <p:sldId id="370" r:id="rId16"/>
    <p:sldId id="372" r:id="rId17"/>
    <p:sldId id="373" r:id="rId18"/>
    <p:sldId id="374" r:id="rId19"/>
    <p:sldId id="375" r:id="rId20"/>
    <p:sldId id="367" r:id="rId21"/>
    <p:sldId id="377" r:id="rId22"/>
    <p:sldId id="378" r:id="rId23"/>
    <p:sldId id="379" r:id="rId24"/>
    <p:sldId id="380" r:id="rId25"/>
    <p:sldId id="381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1" r:id="rId34"/>
    <p:sldId id="390" r:id="rId35"/>
    <p:sldId id="392" r:id="rId36"/>
    <p:sldId id="393" r:id="rId37"/>
    <p:sldId id="394" r:id="rId38"/>
    <p:sldId id="382" r:id="rId39"/>
    <p:sldId id="395" r:id="rId40"/>
    <p:sldId id="396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17" r:id="rId51"/>
    <p:sldId id="408" r:id="rId52"/>
    <p:sldId id="409" r:id="rId53"/>
    <p:sldId id="410" r:id="rId54"/>
    <p:sldId id="418" r:id="rId55"/>
    <p:sldId id="411" r:id="rId56"/>
    <p:sldId id="412" r:id="rId57"/>
    <p:sldId id="419" r:id="rId58"/>
    <p:sldId id="413" r:id="rId59"/>
    <p:sldId id="414" r:id="rId60"/>
    <p:sldId id="415" r:id="rId61"/>
    <p:sldId id="416" r:id="rId62"/>
    <p:sldId id="420" r:id="rId63"/>
    <p:sldId id="476" r:id="rId64"/>
    <p:sldId id="421" r:id="rId65"/>
    <p:sldId id="422" r:id="rId66"/>
    <p:sldId id="423" r:id="rId67"/>
    <p:sldId id="424" r:id="rId68"/>
    <p:sldId id="430" r:id="rId69"/>
    <p:sldId id="425" r:id="rId70"/>
    <p:sldId id="426" r:id="rId71"/>
    <p:sldId id="427" r:id="rId72"/>
    <p:sldId id="428" r:id="rId73"/>
    <p:sldId id="429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9" r:id="rId82"/>
    <p:sldId id="467" r:id="rId83"/>
    <p:sldId id="440" r:id="rId84"/>
    <p:sldId id="441" r:id="rId85"/>
    <p:sldId id="442" r:id="rId86"/>
    <p:sldId id="443" r:id="rId87"/>
    <p:sldId id="444" r:id="rId88"/>
    <p:sldId id="445" r:id="rId89"/>
    <p:sldId id="452" r:id="rId90"/>
    <p:sldId id="451" r:id="rId91"/>
    <p:sldId id="446" r:id="rId92"/>
    <p:sldId id="447" r:id="rId93"/>
    <p:sldId id="454" r:id="rId94"/>
    <p:sldId id="453" r:id="rId95"/>
    <p:sldId id="456" r:id="rId96"/>
    <p:sldId id="448" r:id="rId97"/>
    <p:sldId id="455" r:id="rId98"/>
    <p:sldId id="449" r:id="rId99"/>
    <p:sldId id="450" r:id="rId100"/>
    <p:sldId id="457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74" r:id="rId109"/>
    <p:sldId id="468" r:id="rId110"/>
    <p:sldId id="469" r:id="rId111"/>
    <p:sldId id="470" r:id="rId112"/>
    <p:sldId id="471" r:id="rId113"/>
    <p:sldId id="472" r:id="rId114"/>
    <p:sldId id="473" r:id="rId115"/>
    <p:sldId id="363" r:id="rId116"/>
    <p:sldId id="305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3E1BA-D328-429E-8DC0-EF77821F95A6}" v="191" dt="2024-11-20T14:49:0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72848" autoAdjust="0"/>
  </p:normalViewPr>
  <p:slideViewPr>
    <p:cSldViewPr snapToGrid="0">
      <p:cViewPr varScale="1">
        <p:scale>
          <a:sx n="80" d="100"/>
          <a:sy n="80" d="100"/>
        </p:scale>
        <p:origin x="20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HyunChul" userId="a1f3561d-5cf2-4159-9fa8-a5f038663426" providerId="ADAL" clId="{3839A38D-4DFB-4198-92B0-63003A090E5C}"/>
    <pc:docChg chg="undo custSel modSld">
      <pc:chgData name="JohHyunChul" userId="a1f3561d-5cf2-4159-9fa8-a5f038663426" providerId="ADAL" clId="{3839A38D-4DFB-4198-92B0-63003A090E5C}" dt="2024-11-21T04:40:57.614" v="865" actId="20577"/>
      <pc:docMkLst>
        <pc:docMk/>
      </pc:docMkLst>
      <pc:sldChg chg="modNotes">
        <pc:chgData name="JohHyunChul" userId="a1f3561d-5cf2-4159-9fa8-a5f038663426" providerId="ADAL" clId="{3839A38D-4DFB-4198-92B0-63003A090E5C}" dt="2024-11-21T04:40:43.990" v="656" actId="368"/>
        <pc:sldMkLst>
          <pc:docMk/>
          <pc:sldMk cId="3240006810" sldId="256"/>
        </pc:sldMkLst>
      </pc:sldChg>
      <pc:sldChg chg="modSp mod modNotes">
        <pc:chgData name="JohHyunChul" userId="a1f3561d-5cf2-4159-9fa8-a5f038663426" providerId="ADAL" clId="{3839A38D-4DFB-4198-92B0-63003A090E5C}" dt="2024-11-21T04:40:57.614" v="865" actId="20577"/>
        <pc:sldMkLst>
          <pc:docMk/>
          <pc:sldMk cId="4251821052" sldId="257"/>
        </pc:sldMkLst>
        <pc:spChg chg="mod">
          <ac:chgData name="JohHyunChul" userId="a1f3561d-5cf2-4159-9fa8-a5f038663426" providerId="ADAL" clId="{3839A38D-4DFB-4198-92B0-63003A090E5C}" dt="2024-11-21T04:40:57.614" v="865" actId="20577"/>
          <ac:spMkLst>
            <pc:docMk/>
            <pc:sldMk cId="4251821052" sldId="257"/>
            <ac:spMk id="4" creationId="{2AF28C81-C86A-F17B-C17B-6F11FB5EF343}"/>
          </ac:spMkLst>
        </pc:spChg>
      </pc:sldChg>
      <pc:sldChg chg="modNotes">
        <pc:chgData name="JohHyunChul" userId="a1f3561d-5cf2-4159-9fa8-a5f038663426" providerId="ADAL" clId="{3839A38D-4DFB-4198-92B0-63003A090E5C}" dt="2024-11-21T04:40:43.999" v="664" actId="368"/>
        <pc:sldMkLst>
          <pc:docMk/>
          <pc:sldMk cId="1898008807" sldId="267"/>
        </pc:sldMkLst>
      </pc:sldChg>
      <pc:sldChg chg="modNotes">
        <pc:chgData name="JohHyunChul" userId="a1f3561d-5cf2-4159-9fa8-a5f038663426" providerId="ADAL" clId="{3839A38D-4DFB-4198-92B0-63003A090E5C}" dt="2024-11-21T04:40:43.997" v="662" actId="368"/>
        <pc:sldMkLst>
          <pc:docMk/>
          <pc:sldMk cId="1420851047" sldId="355"/>
        </pc:sldMkLst>
      </pc:sldChg>
      <pc:sldChg chg="modNotes">
        <pc:chgData name="JohHyunChul" userId="a1f3561d-5cf2-4159-9fa8-a5f038663426" providerId="ADAL" clId="{3839A38D-4DFB-4198-92B0-63003A090E5C}" dt="2024-11-21T04:40:44.001" v="666" actId="368"/>
        <pc:sldMkLst>
          <pc:docMk/>
          <pc:sldMk cId="2642064432" sldId="357"/>
        </pc:sldMkLst>
      </pc:sldChg>
      <pc:sldChg chg="modNotes">
        <pc:chgData name="JohHyunChul" userId="a1f3561d-5cf2-4159-9fa8-a5f038663426" providerId="ADAL" clId="{3839A38D-4DFB-4198-92B0-63003A090E5C}" dt="2024-11-21T04:40:44.003" v="668" actId="368"/>
        <pc:sldMkLst>
          <pc:docMk/>
          <pc:sldMk cId="86457126" sldId="358"/>
        </pc:sldMkLst>
      </pc:sldChg>
      <pc:sldChg chg="modNotes">
        <pc:chgData name="JohHyunChul" userId="a1f3561d-5cf2-4159-9fa8-a5f038663426" providerId="ADAL" clId="{3839A38D-4DFB-4198-92B0-63003A090E5C}" dt="2024-11-21T04:40:44.005" v="670" actId="368"/>
        <pc:sldMkLst>
          <pc:docMk/>
          <pc:sldMk cId="901811084" sldId="359"/>
        </pc:sldMkLst>
      </pc:sldChg>
      <pc:sldChg chg="modNotes">
        <pc:chgData name="JohHyunChul" userId="a1f3561d-5cf2-4159-9fa8-a5f038663426" providerId="ADAL" clId="{3839A38D-4DFB-4198-92B0-63003A090E5C}" dt="2024-11-21T04:40:44.009" v="672" actId="368"/>
        <pc:sldMkLst>
          <pc:docMk/>
          <pc:sldMk cId="3493571585" sldId="361"/>
        </pc:sldMkLst>
      </pc:sldChg>
      <pc:sldChg chg="modNotes">
        <pc:chgData name="JohHyunChul" userId="a1f3561d-5cf2-4159-9fa8-a5f038663426" providerId="ADAL" clId="{3839A38D-4DFB-4198-92B0-63003A090E5C}" dt="2024-11-21T04:40:44.011" v="674" actId="368"/>
        <pc:sldMkLst>
          <pc:docMk/>
          <pc:sldMk cId="2067026639" sldId="362"/>
        </pc:sldMkLst>
      </pc:sldChg>
      <pc:sldChg chg="modNotes">
        <pc:chgData name="JohHyunChul" userId="a1f3561d-5cf2-4159-9fa8-a5f038663426" providerId="ADAL" clId="{3839A38D-4DFB-4198-92B0-63003A090E5C}" dt="2024-11-21T04:40:44.013" v="676" actId="368"/>
        <pc:sldMkLst>
          <pc:docMk/>
          <pc:sldMk cId="2859240839" sldId="364"/>
        </pc:sldMkLst>
      </pc:sldChg>
      <pc:sldChg chg="modNotes">
        <pc:chgData name="JohHyunChul" userId="a1f3561d-5cf2-4159-9fa8-a5f038663426" providerId="ADAL" clId="{3839A38D-4DFB-4198-92B0-63003A090E5C}" dt="2024-11-21T04:40:44.015" v="678" actId="368"/>
        <pc:sldMkLst>
          <pc:docMk/>
          <pc:sldMk cId="2273987111" sldId="365"/>
        </pc:sldMkLst>
      </pc:sldChg>
      <pc:sldChg chg="modNotes">
        <pc:chgData name="JohHyunChul" userId="a1f3561d-5cf2-4159-9fa8-a5f038663426" providerId="ADAL" clId="{3839A38D-4DFB-4198-92B0-63003A090E5C}" dt="2024-11-21T04:40:44.017" v="680" actId="368"/>
        <pc:sldMkLst>
          <pc:docMk/>
          <pc:sldMk cId="1454096040" sldId="366"/>
        </pc:sldMkLst>
      </pc:sldChg>
      <pc:sldChg chg="modSp mod modNotes">
        <pc:chgData name="JohHyunChul" userId="a1f3561d-5cf2-4159-9fa8-a5f038663426" providerId="ADAL" clId="{3839A38D-4DFB-4198-92B0-63003A090E5C}" dt="2024-11-21T04:40:44.028" v="692" actId="368"/>
        <pc:sldMkLst>
          <pc:docMk/>
          <pc:sldMk cId="3498219452" sldId="367"/>
        </pc:sldMkLst>
        <pc:spChg chg="mod">
          <ac:chgData name="JohHyunChul" userId="a1f3561d-5cf2-4159-9fa8-a5f038663426" providerId="ADAL" clId="{3839A38D-4DFB-4198-92B0-63003A090E5C}" dt="2024-11-20T07:31:36.882" v="13" actId="20577"/>
          <ac:spMkLst>
            <pc:docMk/>
            <pc:sldMk cId="3498219452" sldId="367"/>
            <ac:spMk id="2" creationId="{1506ECD1-6080-EEA1-898F-0DCC7A84AF39}"/>
          </ac:spMkLst>
        </pc:spChg>
      </pc:sldChg>
      <pc:sldChg chg="modNotes">
        <pc:chgData name="JohHyunChul" userId="a1f3561d-5cf2-4159-9fa8-a5f038663426" providerId="ADAL" clId="{3839A38D-4DFB-4198-92B0-63003A090E5C}" dt="2024-11-21T04:40:44.019" v="682" actId="368"/>
        <pc:sldMkLst>
          <pc:docMk/>
          <pc:sldMk cId="2110478618" sldId="370"/>
        </pc:sldMkLst>
      </pc:sldChg>
      <pc:sldChg chg="addSp delSp modSp mod modNotes">
        <pc:chgData name="JohHyunChul" userId="a1f3561d-5cf2-4159-9fa8-a5f038663426" providerId="ADAL" clId="{3839A38D-4DFB-4198-92B0-63003A090E5C}" dt="2024-11-21T04:40:44.021" v="684" actId="368"/>
        <pc:sldMkLst>
          <pc:docMk/>
          <pc:sldMk cId="45202639" sldId="372"/>
        </pc:sldMkLst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7" creationId="{6CCF1439-8D99-1C14-6445-DE72E1228E89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8" creationId="{DED90621-2BE1-AE87-A081-F2C344889836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9" creationId="{27CC3C16-4252-88F3-2667-EC53E531AFED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10" creationId="{F0765694-25BE-941F-99F2-294DF420A40A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11" creationId="{640A3036-1C57-8255-4A48-7FD0C67F6A0F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12" creationId="{53DF4137-ECF7-CB0C-1F0F-FDAB851F2084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13" creationId="{EDE023DC-1472-6344-75A6-4CF00DBBDBE8}"/>
          </ac:spMkLst>
        </pc:spChg>
        <pc:spChg chg="add mod">
          <ac:chgData name="JohHyunChul" userId="a1f3561d-5cf2-4159-9fa8-a5f038663426" providerId="ADAL" clId="{3839A38D-4DFB-4198-92B0-63003A090E5C}" dt="2024-11-20T07:30:12.397" v="1"/>
          <ac:spMkLst>
            <pc:docMk/>
            <pc:sldMk cId="45202639" sldId="372"/>
            <ac:spMk id="14" creationId="{24AB93C5-B3EC-9BC0-E81D-9719F894864D}"/>
          </ac:spMkLst>
        </pc:spChg>
        <pc:picChg chg="del">
          <ac:chgData name="JohHyunChul" userId="a1f3561d-5cf2-4159-9fa8-a5f038663426" providerId="ADAL" clId="{3839A38D-4DFB-4198-92B0-63003A090E5C}" dt="2024-11-20T07:30:03.223" v="0" actId="478"/>
          <ac:picMkLst>
            <pc:docMk/>
            <pc:sldMk cId="45202639" sldId="372"/>
            <ac:picMk id="5" creationId="{2A11722F-005A-EFC7-3202-BD8DE5170A5B}"/>
          </ac:picMkLst>
        </pc:picChg>
        <pc:picChg chg="add mod">
          <ac:chgData name="JohHyunChul" userId="a1f3561d-5cf2-4159-9fa8-a5f038663426" providerId="ADAL" clId="{3839A38D-4DFB-4198-92B0-63003A090E5C}" dt="2024-11-20T07:30:39.594" v="4" actId="29295"/>
          <ac:picMkLst>
            <pc:docMk/>
            <pc:sldMk cId="45202639" sldId="372"/>
            <ac:picMk id="22" creationId="{CD025C81-1A6C-4429-A361-A61C01821F2F}"/>
          </ac:picMkLst>
        </pc:pic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15" creationId="{DBD59360-9B0F-3893-525E-80242DCDC3A2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16" creationId="{DB23F1A6-EC3D-D795-019F-850C7AAAE988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17" creationId="{A94A66AF-0753-B528-8FD8-C1E5FD8B4FB7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18" creationId="{06761EBA-D8F6-C12B-DD24-82A396370CF6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19" creationId="{AF6D7849-C163-DE4C-4786-4736293ABEC5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20" creationId="{7E38E147-EC46-DCA3-D37E-FBD42E5AA5A7}"/>
          </ac:cxnSpMkLst>
        </pc:cxnChg>
        <pc:cxnChg chg="add mod">
          <ac:chgData name="JohHyunChul" userId="a1f3561d-5cf2-4159-9fa8-a5f038663426" providerId="ADAL" clId="{3839A38D-4DFB-4198-92B0-63003A090E5C}" dt="2024-11-20T07:30:12.397" v="1"/>
          <ac:cxnSpMkLst>
            <pc:docMk/>
            <pc:sldMk cId="45202639" sldId="372"/>
            <ac:cxnSpMk id="21" creationId="{DD5CD335-7349-209B-34CF-E2D50683D808}"/>
          </ac:cxnSpMkLst>
        </pc:cxnChg>
      </pc:sldChg>
      <pc:sldChg chg="modNotes">
        <pc:chgData name="JohHyunChul" userId="a1f3561d-5cf2-4159-9fa8-a5f038663426" providerId="ADAL" clId="{3839A38D-4DFB-4198-92B0-63003A090E5C}" dt="2024-11-21T04:40:44.022" v="686" actId="368"/>
        <pc:sldMkLst>
          <pc:docMk/>
          <pc:sldMk cId="2783660269" sldId="373"/>
        </pc:sldMkLst>
      </pc:sldChg>
      <pc:sldChg chg="modNotes">
        <pc:chgData name="JohHyunChul" userId="a1f3561d-5cf2-4159-9fa8-a5f038663426" providerId="ADAL" clId="{3839A38D-4DFB-4198-92B0-63003A090E5C}" dt="2024-11-21T04:40:44.024" v="688" actId="368"/>
        <pc:sldMkLst>
          <pc:docMk/>
          <pc:sldMk cId="424351718" sldId="374"/>
        </pc:sldMkLst>
      </pc:sldChg>
      <pc:sldChg chg="modNotes">
        <pc:chgData name="JohHyunChul" userId="a1f3561d-5cf2-4159-9fa8-a5f038663426" providerId="ADAL" clId="{3839A38D-4DFB-4198-92B0-63003A090E5C}" dt="2024-11-21T04:40:44.026" v="690" actId="368"/>
        <pc:sldMkLst>
          <pc:docMk/>
          <pc:sldMk cId="3573494183" sldId="375"/>
        </pc:sldMkLst>
      </pc:sldChg>
      <pc:sldChg chg="modNotes">
        <pc:chgData name="JohHyunChul" userId="a1f3561d-5cf2-4159-9fa8-a5f038663426" providerId="ADAL" clId="{3839A38D-4DFB-4198-92B0-63003A090E5C}" dt="2024-11-21T04:40:43.994" v="660" actId="368"/>
        <pc:sldMkLst>
          <pc:docMk/>
          <pc:sldMk cId="1966417856" sldId="376"/>
        </pc:sldMkLst>
      </pc:sldChg>
      <pc:sldChg chg="modSp mod modAnim modNotes">
        <pc:chgData name="JohHyunChul" userId="a1f3561d-5cf2-4159-9fa8-a5f038663426" providerId="ADAL" clId="{3839A38D-4DFB-4198-92B0-63003A090E5C}" dt="2024-11-21T04:40:44.030" v="694" actId="368"/>
        <pc:sldMkLst>
          <pc:docMk/>
          <pc:sldMk cId="2313796003" sldId="377"/>
        </pc:sldMkLst>
        <pc:spChg chg="mod">
          <ac:chgData name="JohHyunChul" userId="a1f3561d-5cf2-4159-9fa8-a5f038663426" providerId="ADAL" clId="{3839A38D-4DFB-4198-92B0-63003A090E5C}" dt="2024-11-20T07:31:56.944" v="22" actId="6549"/>
          <ac:spMkLst>
            <pc:docMk/>
            <pc:sldMk cId="2313796003" sldId="377"/>
            <ac:spMk id="2" creationId="{789AC9E9-982B-8A6A-BE87-13BA67E8C258}"/>
          </ac:spMkLst>
        </pc:spChg>
        <pc:spChg chg="mod">
          <ac:chgData name="JohHyunChul" userId="a1f3561d-5cf2-4159-9fa8-a5f038663426" providerId="ADAL" clId="{3839A38D-4DFB-4198-92B0-63003A090E5C}" dt="2024-11-20T07:33:06.100" v="28" actId="20577"/>
          <ac:spMkLst>
            <pc:docMk/>
            <pc:sldMk cId="2313796003" sldId="377"/>
            <ac:spMk id="3" creationId="{168FF52C-C658-DC7B-E42D-D51E0A35971F}"/>
          </ac:spMkLst>
        </pc:spChg>
        <pc:picChg chg="mod">
          <ac:chgData name="JohHyunChul" userId="a1f3561d-5cf2-4159-9fa8-a5f038663426" providerId="ADAL" clId="{3839A38D-4DFB-4198-92B0-63003A090E5C}" dt="2024-11-20T07:32:41.347" v="26" actId="1076"/>
          <ac:picMkLst>
            <pc:docMk/>
            <pc:sldMk cId="2313796003" sldId="377"/>
            <ac:picMk id="5" creationId="{DBF21A4C-DE4F-0262-0CC4-DC585D2E745F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32" v="696" actId="368"/>
        <pc:sldMkLst>
          <pc:docMk/>
          <pc:sldMk cId="271566723" sldId="378"/>
        </pc:sldMkLst>
        <pc:spChg chg="mod">
          <ac:chgData name="JohHyunChul" userId="a1f3561d-5cf2-4159-9fa8-a5f038663426" providerId="ADAL" clId="{3839A38D-4DFB-4198-92B0-63003A090E5C}" dt="2024-11-20T07:33:32.757" v="30" actId="20577"/>
          <ac:spMkLst>
            <pc:docMk/>
            <pc:sldMk cId="271566723" sldId="378"/>
            <ac:spMk id="2" creationId="{E35AF644-1931-5C36-241A-A596DDB4BEF2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34" v="698" actId="368"/>
        <pc:sldMkLst>
          <pc:docMk/>
          <pc:sldMk cId="2493346639" sldId="379"/>
        </pc:sldMkLst>
        <pc:spChg chg="mod">
          <ac:chgData name="JohHyunChul" userId="a1f3561d-5cf2-4159-9fa8-a5f038663426" providerId="ADAL" clId="{3839A38D-4DFB-4198-92B0-63003A090E5C}" dt="2024-11-20T07:34:25.037" v="31"/>
          <ac:spMkLst>
            <pc:docMk/>
            <pc:sldMk cId="2493346639" sldId="379"/>
            <ac:spMk id="2" creationId="{0EF9A5F3-332F-014F-9D83-00EB6E3AEA05}"/>
          </ac:spMkLst>
        </pc:spChg>
        <pc:picChg chg="mod">
          <ac:chgData name="JohHyunChul" userId="a1f3561d-5cf2-4159-9fa8-a5f038663426" providerId="ADAL" clId="{3839A38D-4DFB-4198-92B0-63003A090E5C}" dt="2024-11-20T07:34:33.759" v="33" actId="1076"/>
          <ac:picMkLst>
            <pc:docMk/>
            <pc:sldMk cId="2493346639" sldId="379"/>
            <ac:picMk id="5" creationId="{F887A031-6A83-42C7-B4DB-294CBE3E3F90}"/>
          </ac:picMkLst>
        </pc:picChg>
        <pc:picChg chg="mod">
          <ac:chgData name="JohHyunChul" userId="a1f3561d-5cf2-4159-9fa8-a5f038663426" providerId="ADAL" clId="{3839A38D-4DFB-4198-92B0-63003A090E5C}" dt="2024-11-20T07:34:28.053" v="32" actId="1076"/>
          <ac:picMkLst>
            <pc:docMk/>
            <pc:sldMk cId="2493346639" sldId="379"/>
            <ac:picMk id="7" creationId="{98B4C951-1565-7A44-E062-F0C09D9A9A84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36" v="700" actId="368"/>
        <pc:sldMkLst>
          <pc:docMk/>
          <pc:sldMk cId="283557836" sldId="380"/>
        </pc:sldMkLst>
        <pc:spChg chg="mod">
          <ac:chgData name="JohHyunChul" userId="a1f3561d-5cf2-4159-9fa8-a5f038663426" providerId="ADAL" clId="{3839A38D-4DFB-4198-92B0-63003A090E5C}" dt="2024-11-20T07:35:10.659" v="39" actId="404"/>
          <ac:spMkLst>
            <pc:docMk/>
            <pc:sldMk cId="283557836" sldId="380"/>
            <ac:spMk id="2" creationId="{48BADC2E-F2B7-B3C5-F56F-EF5CB604EEF3}"/>
          </ac:spMkLst>
        </pc:spChg>
        <pc:spChg chg="mod">
          <ac:chgData name="JohHyunChul" userId="a1f3561d-5cf2-4159-9fa8-a5f038663426" providerId="ADAL" clId="{3839A38D-4DFB-4198-92B0-63003A090E5C}" dt="2024-11-20T07:35:20.217" v="40"/>
          <ac:spMkLst>
            <pc:docMk/>
            <pc:sldMk cId="283557836" sldId="380"/>
            <ac:spMk id="3" creationId="{EC995D6E-87D1-E040-E84E-99577B2AC420}"/>
          </ac:spMkLst>
        </pc:spChg>
        <pc:picChg chg="mod">
          <ac:chgData name="JohHyunChul" userId="a1f3561d-5cf2-4159-9fa8-a5f038663426" providerId="ADAL" clId="{3839A38D-4DFB-4198-92B0-63003A090E5C}" dt="2024-11-20T07:35:33.328" v="41" actId="1076"/>
          <ac:picMkLst>
            <pc:docMk/>
            <pc:sldMk cId="283557836" sldId="380"/>
            <ac:picMk id="5" creationId="{46602923-4CB3-8029-9661-6E27230374DC}"/>
          </ac:picMkLst>
        </pc:picChg>
      </pc:sldChg>
      <pc:sldChg chg="modSp mod modAnim modNotes">
        <pc:chgData name="JohHyunChul" userId="a1f3561d-5cf2-4159-9fa8-a5f038663426" providerId="ADAL" clId="{3839A38D-4DFB-4198-92B0-63003A090E5C}" dt="2024-11-21T04:40:44.038" v="702" actId="368"/>
        <pc:sldMkLst>
          <pc:docMk/>
          <pc:sldMk cId="644612146" sldId="381"/>
        </pc:sldMkLst>
        <pc:spChg chg="mod">
          <ac:chgData name="JohHyunChul" userId="a1f3561d-5cf2-4159-9fa8-a5f038663426" providerId="ADAL" clId="{3839A38D-4DFB-4198-92B0-63003A090E5C}" dt="2024-11-20T07:44:54.435" v="43" actId="20577"/>
          <ac:spMkLst>
            <pc:docMk/>
            <pc:sldMk cId="644612146" sldId="381"/>
            <ac:spMk id="2" creationId="{0AFE583B-28F8-BA77-3E94-0988D0B47A42}"/>
          </ac:spMkLst>
        </pc:spChg>
        <pc:spChg chg="mod">
          <ac:chgData name="JohHyunChul" userId="a1f3561d-5cf2-4159-9fa8-a5f038663426" providerId="ADAL" clId="{3839A38D-4DFB-4198-92B0-63003A090E5C}" dt="2024-11-20T07:45:02.416" v="44"/>
          <ac:spMkLst>
            <pc:docMk/>
            <pc:sldMk cId="644612146" sldId="381"/>
            <ac:spMk id="3" creationId="{97676F3C-1BD9-AFFF-D77B-076185C4DE85}"/>
          </ac:spMkLst>
        </pc:spChg>
        <pc:picChg chg="mod">
          <ac:chgData name="JohHyunChul" userId="a1f3561d-5cf2-4159-9fa8-a5f038663426" providerId="ADAL" clId="{3839A38D-4DFB-4198-92B0-63003A090E5C}" dt="2024-11-20T07:45:14.009" v="53" actId="1036"/>
          <ac:picMkLst>
            <pc:docMk/>
            <pc:sldMk cId="644612146" sldId="381"/>
            <ac:picMk id="5" creationId="{EDDA8E22-0616-C252-A992-DF0D4BEE1807}"/>
          </ac:picMkLst>
        </pc:picChg>
      </pc:sldChg>
      <pc:sldChg chg="addSp delSp modSp mod modNotes">
        <pc:chgData name="JohHyunChul" userId="a1f3561d-5cf2-4159-9fa8-a5f038663426" providerId="ADAL" clId="{3839A38D-4DFB-4198-92B0-63003A090E5C}" dt="2024-11-21T04:40:44.065" v="728" actId="368"/>
        <pc:sldMkLst>
          <pc:docMk/>
          <pc:sldMk cId="3649167067" sldId="382"/>
        </pc:sldMkLst>
        <pc:spChg chg="mod ord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2" creationId="{AEDCAE02-AAA2-B8D2-737C-4F3442005FA6}"/>
          </ac:spMkLst>
        </pc:spChg>
        <pc:spChg chg="mod ord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3" creationId="{E52940B0-BA94-7CF5-3639-2FD2C0EFAF9E}"/>
          </ac:spMkLst>
        </pc:spChg>
        <pc:spChg chg="del">
          <ac:chgData name="JohHyunChul" userId="a1f3561d-5cf2-4159-9fa8-a5f038663426" providerId="ADAL" clId="{3839A38D-4DFB-4198-92B0-63003A090E5C}" dt="2024-11-20T08:50:36.235" v="255" actId="26606"/>
          <ac:spMkLst>
            <pc:docMk/>
            <pc:sldMk cId="3649167067" sldId="382"/>
            <ac:spMk id="13321" creationId="{AAB8EDC3-1C0D-4505-A2C7-839A5161FB53}"/>
          </ac:spMkLst>
        </pc:spChg>
        <pc:spChg chg="del">
          <ac:chgData name="JohHyunChul" userId="a1f3561d-5cf2-4159-9fa8-a5f038663426" providerId="ADAL" clId="{3839A38D-4DFB-4198-92B0-63003A090E5C}" dt="2024-11-20T08:50:36.235" v="255" actId="26606"/>
          <ac:spMkLst>
            <pc:docMk/>
            <pc:sldMk cId="3649167067" sldId="382"/>
            <ac:spMk id="13323" creationId="{2069E294-3813-4588-9E9C-AEA08F9C4DA1}"/>
          </ac:spMkLst>
        </pc:spChg>
        <pc:spChg chg="add del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28" creationId="{A93898FF-D987-4B0E-BFB4-85F5EB356D4D}"/>
          </ac:spMkLst>
        </pc:spChg>
        <pc:spChg chg="add del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30" creationId="{612F383F-B981-4BC3-9E2B-7BE938CEF3EC}"/>
          </ac:spMkLst>
        </pc:spChg>
        <pc:spChg chg="add del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32" creationId="{5AA485AD-076E-4077-A6E6-C3C9F0C39FF2}"/>
          </ac:spMkLst>
        </pc:spChg>
        <pc:spChg chg="add del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36" creationId="{58D235B8-3D10-493F-88AC-84BB404C1B5A}"/>
          </ac:spMkLst>
        </pc:spChg>
        <pc:spChg chg="add del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38" creationId="{42A4FC2C-047E-45A5-965D-8E1E3BF09BC6}"/>
          </ac:spMkLst>
        </pc:spChg>
        <pc:spChg chg="add">
          <ac:chgData name="JohHyunChul" userId="a1f3561d-5cf2-4159-9fa8-a5f038663426" providerId="ADAL" clId="{3839A38D-4DFB-4198-92B0-63003A090E5C}" dt="2024-11-20T08:51:00.051" v="262" actId="26606"/>
          <ac:spMkLst>
            <pc:docMk/>
            <pc:sldMk cId="3649167067" sldId="382"/>
            <ac:spMk id="13343" creationId="{78844373-2C10-4009-B7EA-3CF5134017E4}"/>
          </ac:spMkLst>
        </pc:spChg>
        <pc:grpChg chg="add">
          <ac:chgData name="JohHyunChul" userId="a1f3561d-5cf2-4159-9fa8-a5f038663426" providerId="ADAL" clId="{3839A38D-4DFB-4198-92B0-63003A090E5C}" dt="2024-11-20T08:51:00.051" v="262" actId="26606"/>
          <ac:grpSpMkLst>
            <pc:docMk/>
            <pc:sldMk cId="3649167067" sldId="382"/>
            <ac:grpSpMk id="13345" creationId="{8A1086F5-290F-43BC-8A5F-AA48DA80D5B4}"/>
          </ac:grpSpMkLst>
        </pc:grpChg>
        <pc:grpChg chg="add">
          <ac:chgData name="JohHyunChul" userId="a1f3561d-5cf2-4159-9fa8-a5f038663426" providerId="ADAL" clId="{3839A38D-4DFB-4198-92B0-63003A090E5C}" dt="2024-11-20T08:51:00.051" v="262" actId="26606"/>
          <ac:grpSpMkLst>
            <pc:docMk/>
            <pc:sldMk cId="3649167067" sldId="382"/>
            <ac:grpSpMk id="13349" creationId="{0220991A-5EB0-44E3-B615-BDCA59E66F76}"/>
          </ac:grpSpMkLst>
        </pc:grpChg>
        <pc:grpChg chg="add">
          <ac:chgData name="JohHyunChul" userId="a1f3561d-5cf2-4159-9fa8-a5f038663426" providerId="ADAL" clId="{3839A38D-4DFB-4198-92B0-63003A090E5C}" dt="2024-11-20T08:51:00.051" v="262" actId="26606"/>
          <ac:grpSpMkLst>
            <pc:docMk/>
            <pc:sldMk cId="3649167067" sldId="382"/>
            <ac:grpSpMk id="13353" creationId="{61D1A57D-77BC-4EEC-819E-6F5EEF348743}"/>
          </ac:grpSpMkLst>
        </pc:grpChg>
        <pc:picChg chg="add mod ord">
          <ac:chgData name="JohHyunChul" userId="a1f3561d-5cf2-4159-9fa8-a5f038663426" providerId="ADAL" clId="{3839A38D-4DFB-4198-92B0-63003A090E5C}" dt="2024-11-20T08:51:00.051" v="262" actId="26606"/>
          <ac:picMkLst>
            <pc:docMk/>
            <pc:sldMk cId="3649167067" sldId="382"/>
            <ac:picMk id="3074" creationId="{95585302-B855-6D8E-FE20-D540F9691C69}"/>
          </ac:picMkLst>
        </pc:picChg>
        <pc:picChg chg="add mod ord">
          <ac:chgData name="JohHyunChul" userId="a1f3561d-5cf2-4159-9fa8-a5f038663426" providerId="ADAL" clId="{3839A38D-4DFB-4198-92B0-63003A090E5C}" dt="2024-11-20T08:51:00.051" v="262" actId="26606"/>
          <ac:picMkLst>
            <pc:docMk/>
            <pc:sldMk cId="3649167067" sldId="382"/>
            <ac:picMk id="3076" creationId="{859A5644-4541-9171-A277-01DBDC2945D7}"/>
          </ac:picMkLst>
        </pc:picChg>
        <pc:picChg chg="add mod">
          <ac:chgData name="JohHyunChul" userId="a1f3561d-5cf2-4159-9fa8-a5f038663426" providerId="ADAL" clId="{3839A38D-4DFB-4198-92B0-63003A090E5C}" dt="2024-11-20T08:51:00.051" v="262" actId="26606"/>
          <ac:picMkLst>
            <pc:docMk/>
            <pc:sldMk cId="3649167067" sldId="382"/>
            <ac:picMk id="3078" creationId="{10E8751A-23EF-1998-E688-1BE2C6309628}"/>
          </ac:picMkLst>
        </pc:picChg>
        <pc:picChg chg="del mod">
          <ac:chgData name="JohHyunChul" userId="a1f3561d-5cf2-4159-9fa8-a5f038663426" providerId="ADAL" clId="{3839A38D-4DFB-4198-92B0-63003A090E5C}" dt="2024-11-20T08:49:08.190" v="252" actId="478"/>
          <ac:picMkLst>
            <pc:docMk/>
            <pc:sldMk cId="3649167067" sldId="382"/>
            <ac:picMk id="13314" creationId="{8B251D69-77D6-1C07-B692-FEF89F8F3328}"/>
          </ac:picMkLst>
        </pc:picChg>
        <pc:picChg chg="mod ord">
          <ac:chgData name="JohHyunChul" userId="a1f3561d-5cf2-4159-9fa8-a5f038663426" providerId="ADAL" clId="{3839A38D-4DFB-4198-92B0-63003A090E5C}" dt="2024-11-20T08:51:00.051" v="262" actId="26606"/>
          <ac:picMkLst>
            <pc:docMk/>
            <pc:sldMk cId="3649167067" sldId="382"/>
            <ac:picMk id="13316" creationId="{606405D4-E1F3-BBB1-E5E3-4D56B8E8ABBA}"/>
          </ac:picMkLst>
        </pc:picChg>
        <pc:picChg chg="add del">
          <ac:chgData name="JohHyunChul" userId="a1f3561d-5cf2-4159-9fa8-a5f038663426" providerId="ADAL" clId="{3839A38D-4DFB-4198-92B0-63003A090E5C}" dt="2024-11-20T08:51:00.051" v="262" actId="26606"/>
          <ac:picMkLst>
            <pc:docMk/>
            <pc:sldMk cId="3649167067" sldId="382"/>
            <ac:picMk id="13334" creationId="{D088DBDF-80D5-4FC0-8A54-9D660B728DC4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40" v="704" actId="368"/>
        <pc:sldMkLst>
          <pc:docMk/>
          <pc:sldMk cId="840340507" sldId="383"/>
        </pc:sldMkLst>
        <pc:spChg chg="mod">
          <ac:chgData name="JohHyunChul" userId="a1f3561d-5cf2-4159-9fa8-a5f038663426" providerId="ADAL" clId="{3839A38D-4DFB-4198-92B0-63003A090E5C}" dt="2024-11-20T07:50:36.064" v="54"/>
          <ac:spMkLst>
            <pc:docMk/>
            <pc:sldMk cId="840340507" sldId="383"/>
            <ac:spMk id="3" creationId="{39E7FD17-4047-4E8E-15FE-2E51D34FB220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42" v="706" actId="368"/>
        <pc:sldMkLst>
          <pc:docMk/>
          <pc:sldMk cId="2203663216" sldId="384"/>
        </pc:sldMkLst>
        <pc:spChg chg="mod">
          <ac:chgData name="JohHyunChul" userId="a1f3561d-5cf2-4159-9fa8-a5f038663426" providerId="ADAL" clId="{3839A38D-4DFB-4198-92B0-63003A090E5C}" dt="2024-11-20T07:51:05.782" v="58" actId="20577"/>
          <ac:spMkLst>
            <pc:docMk/>
            <pc:sldMk cId="2203663216" sldId="384"/>
            <ac:spMk id="3" creationId="{C6EFB42D-D5AB-DD61-B56E-801EAB997277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44" v="708" actId="368"/>
        <pc:sldMkLst>
          <pc:docMk/>
          <pc:sldMk cId="2420520590" sldId="385"/>
        </pc:sldMkLst>
        <pc:spChg chg="mod">
          <ac:chgData name="JohHyunChul" userId="a1f3561d-5cf2-4159-9fa8-a5f038663426" providerId="ADAL" clId="{3839A38D-4DFB-4198-92B0-63003A090E5C}" dt="2024-11-20T07:53:24.484" v="60" actId="20577"/>
          <ac:spMkLst>
            <pc:docMk/>
            <pc:sldMk cId="2420520590" sldId="385"/>
            <ac:spMk id="3" creationId="{BDF7FAAE-D302-3B31-E4C1-760C86CC895A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46" v="710" actId="368"/>
        <pc:sldMkLst>
          <pc:docMk/>
          <pc:sldMk cId="4101407122" sldId="386"/>
        </pc:sldMkLst>
        <pc:spChg chg="mod">
          <ac:chgData name="JohHyunChul" userId="a1f3561d-5cf2-4159-9fa8-a5f038663426" providerId="ADAL" clId="{3839A38D-4DFB-4198-92B0-63003A090E5C}" dt="2024-11-20T07:53:46.700" v="63" actId="20577"/>
          <ac:spMkLst>
            <pc:docMk/>
            <pc:sldMk cId="4101407122" sldId="386"/>
            <ac:spMk id="2" creationId="{659AD235-C815-C2A0-806A-ADF4CE1B303C}"/>
          </ac:spMkLst>
        </pc:spChg>
        <pc:spChg chg="mod">
          <ac:chgData name="JohHyunChul" userId="a1f3561d-5cf2-4159-9fa8-a5f038663426" providerId="ADAL" clId="{3839A38D-4DFB-4198-92B0-63003A090E5C}" dt="2024-11-20T07:54:07.366" v="66" actId="1076"/>
          <ac:spMkLst>
            <pc:docMk/>
            <pc:sldMk cId="4101407122" sldId="386"/>
            <ac:spMk id="3" creationId="{37E27DC1-D7B4-7CDE-E096-47E6CB1003D1}"/>
          </ac:spMkLst>
        </pc:spChg>
        <pc:picChg chg="mod">
          <ac:chgData name="JohHyunChul" userId="a1f3561d-5cf2-4159-9fa8-a5f038663426" providerId="ADAL" clId="{3839A38D-4DFB-4198-92B0-63003A090E5C}" dt="2024-11-20T07:54:10.154" v="67" actId="1076"/>
          <ac:picMkLst>
            <pc:docMk/>
            <pc:sldMk cId="4101407122" sldId="386"/>
            <ac:picMk id="4098" creationId="{40C55C45-AF6A-DEA4-1968-93C0A2F3D02E}"/>
          </ac:picMkLst>
        </pc:picChg>
      </pc:sldChg>
      <pc:sldChg chg="addSp modSp mod modAnim modNotes">
        <pc:chgData name="JohHyunChul" userId="a1f3561d-5cf2-4159-9fa8-a5f038663426" providerId="ADAL" clId="{3839A38D-4DFB-4198-92B0-63003A090E5C}" dt="2024-11-21T04:40:44.048" v="712" actId="368"/>
        <pc:sldMkLst>
          <pc:docMk/>
          <pc:sldMk cId="2082442367" sldId="387"/>
        </pc:sldMkLst>
        <pc:spChg chg="mod">
          <ac:chgData name="JohHyunChul" userId="a1f3561d-5cf2-4159-9fa8-a5f038663426" providerId="ADAL" clId="{3839A38D-4DFB-4198-92B0-63003A090E5C}" dt="2024-11-20T07:59:13.978" v="109"/>
          <ac:spMkLst>
            <pc:docMk/>
            <pc:sldMk cId="2082442367" sldId="387"/>
            <ac:spMk id="2" creationId="{8C93EB77-5198-B39C-FB97-6507B8AAE233}"/>
          </ac:spMkLst>
        </pc:spChg>
        <pc:spChg chg="mod">
          <ac:chgData name="JohHyunChul" userId="a1f3561d-5cf2-4159-9fa8-a5f038663426" providerId="ADAL" clId="{3839A38D-4DFB-4198-92B0-63003A090E5C}" dt="2024-11-20T07:55:54.881" v="74" actId="27636"/>
          <ac:spMkLst>
            <pc:docMk/>
            <pc:sldMk cId="2082442367" sldId="387"/>
            <ac:spMk id="3" creationId="{C6A05390-53ED-CFEA-1673-9C043A90E816}"/>
          </ac:spMkLst>
        </pc:spChg>
        <pc:spChg chg="mod">
          <ac:chgData name="JohHyunChul" userId="a1f3561d-5cf2-4159-9fa8-a5f038663426" providerId="ADAL" clId="{3839A38D-4DFB-4198-92B0-63003A090E5C}" dt="2024-11-20T07:56:10.881" v="76"/>
          <ac:spMkLst>
            <pc:docMk/>
            <pc:sldMk cId="2082442367" sldId="387"/>
            <ac:spMk id="4" creationId="{C8EF483A-2A32-7ECF-2176-1BF1373D4D9B}"/>
          </ac:spMkLst>
        </pc:spChg>
        <pc:spChg chg="mod">
          <ac:chgData name="JohHyunChul" userId="a1f3561d-5cf2-4159-9fa8-a5f038663426" providerId="ADAL" clId="{3839A38D-4DFB-4198-92B0-63003A090E5C}" dt="2024-11-20T07:55:37.396" v="71" actId="1076"/>
          <ac:spMkLst>
            <pc:docMk/>
            <pc:sldMk cId="2082442367" sldId="387"/>
            <ac:spMk id="7" creationId="{05D8153B-663E-1352-15B9-15B01A230910}"/>
          </ac:spMkLst>
        </pc:spChg>
        <pc:spChg chg="add mod">
          <ac:chgData name="JohHyunChul" userId="a1f3561d-5cf2-4159-9fa8-a5f038663426" providerId="ADAL" clId="{3839A38D-4DFB-4198-92B0-63003A090E5C}" dt="2024-11-20T07:57:34.511" v="93" actId="122"/>
          <ac:spMkLst>
            <pc:docMk/>
            <pc:sldMk cId="2082442367" sldId="387"/>
            <ac:spMk id="10" creationId="{318B3F44-A819-3A4A-6D64-5BB591226515}"/>
          </ac:spMkLst>
        </pc:spChg>
        <pc:spChg chg="add mod">
          <ac:chgData name="JohHyunChul" userId="a1f3561d-5cf2-4159-9fa8-a5f038663426" providerId="ADAL" clId="{3839A38D-4DFB-4198-92B0-63003A090E5C}" dt="2024-11-20T07:57:31.845" v="92" actId="122"/>
          <ac:spMkLst>
            <pc:docMk/>
            <pc:sldMk cId="2082442367" sldId="387"/>
            <ac:spMk id="11" creationId="{51834650-3C2C-2DEA-89C5-9F11F5DFF70F}"/>
          </ac:spMkLst>
        </pc:spChg>
        <pc:spChg chg="add mod">
          <ac:chgData name="JohHyunChul" userId="a1f3561d-5cf2-4159-9fa8-a5f038663426" providerId="ADAL" clId="{3839A38D-4DFB-4198-92B0-63003A090E5C}" dt="2024-11-20T08:00:06.901" v="144" actId="1076"/>
          <ac:spMkLst>
            <pc:docMk/>
            <pc:sldMk cId="2082442367" sldId="387"/>
            <ac:spMk id="13" creationId="{031D65C0-CB84-C965-864F-302BDC491101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50" v="714" actId="368"/>
        <pc:sldMkLst>
          <pc:docMk/>
          <pc:sldMk cId="2797588832" sldId="388"/>
        </pc:sldMkLst>
        <pc:spChg chg="mod">
          <ac:chgData name="JohHyunChul" userId="a1f3561d-5cf2-4159-9fa8-a5f038663426" providerId="ADAL" clId="{3839A38D-4DFB-4198-92B0-63003A090E5C}" dt="2024-11-20T07:58:55.260" v="108" actId="122"/>
          <ac:spMkLst>
            <pc:docMk/>
            <pc:sldMk cId="2797588832" sldId="388"/>
            <ac:spMk id="2" creationId="{03958631-D91A-7BD8-F4C9-9261EA6BE4F4}"/>
          </ac:spMkLst>
        </pc:spChg>
        <pc:spChg chg="mod">
          <ac:chgData name="JohHyunChul" userId="a1f3561d-5cf2-4159-9fa8-a5f038663426" providerId="ADAL" clId="{3839A38D-4DFB-4198-92B0-63003A090E5C}" dt="2024-11-20T08:07:32.981" v="146" actId="20577"/>
          <ac:spMkLst>
            <pc:docMk/>
            <pc:sldMk cId="2797588832" sldId="388"/>
            <ac:spMk id="3" creationId="{E4F8A5BB-5AC8-2518-D1EC-C062B1A0B44C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53" v="716" actId="368"/>
        <pc:sldMkLst>
          <pc:docMk/>
          <pc:sldMk cId="544661730" sldId="389"/>
        </pc:sldMkLst>
        <pc:spChg chg="mod">
          <ac:chgData name="JohHyunChul" userId="a1f3561d-5cf2-4159-9fa8-a5f038663426" providerId="ADAL" clId="{3839A38D-4DFB-4198-92B0-63003A090E5C}" dt="2024-11-20T08:08:52.360" v="148" actId="27636"/>
          <ac:spMkLst>
            <pc:docMk/>
            <pc:sldMk cId="544661730" sldId="389"/>
            <ac:spMk id="2" creationId="{40ACA48E-6A8D-3B05-282F-664685DA4CAE}"/>
          </ac:spMkLst>
        </pc:spChg>
        <pc:spChg chg="mod">
          <ac:chgData name="JohHyunChul" userId="a1f3561d-5cf2-4159-9fa8-a5f038663426" providerId="ADAL" clId="{3839A38D-4DFB-4198-92B0-63003A090E5C}" dt="2024-11-20T08:09:32.478" v="149"/>
          <ac:spMkLst>
            <pc:docMk/>
            <pc:sldMk cId="544661730" sldId="389"/>
            <ac:spMk id="7" creationId="{31E6C70A-A5C3-9FA9-7032-240544534765}"/>
          </ac:spMkLst>
        </pc:spChg>
        <pc:spChg chg="mod">
          <ac:chgData name="JohHyunChul" userId="a1f3561d-5cf2-4159-9fa8-a5f038663426" providerId="ADAL" clId="{3839A38D-4DFB-4198-92B0-63003A090E5C}" dt="2024-11-20T08:09:52.046" v="150"/>
          <ac:spMkLst>
            <pc:docMk/>
            <pc:sldMk cId="544661730" sldId="389"/>
            <ac:spMk id="9" creationId="{14385768-8A94-30BD-59A1-38D81994812F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57" v="720" actId="368"/>
        <pc:sldMkLst>
          <pc:docMk/>
          <pc:sldMk cId="3476275028" sldId="390"/>
        </pc:sldMkLst>
        <pc:spChg chg="mod">
          <ac:chgData name="JohHyunChul" userId="a1f3561d-5cf2-4159-9fa8-a5f038663426" providerId="ADAL" clId="{3839A38D-4DFB-4198-92B0-63003A090E5C}" dt="2024-11-20T08:36:24.978" v="159" actId="20577"/>
          <ac:spMkLst>
            <pc:docMk/>
            <pc:sldMk cId="3476275028" sldId="390"/>
            <ac:spMk id="2" creationId="{03E7845C-99CA-4CB1-0421-7C3BC11291F4}"/>
          </ac:spMkLst>
        </pc:spChg>
      </pc:sldChg>
      <pc:sldChg chg="addSp modSp mod modNotes">
        <pc:chgData name="JohHyunChul" userId="a1f3561d-5cf2-4159-9fa8-a5f038663426" providerId="ADAL" clId="{3839A38D-4DFB-4198-92B0-63003A090E5C}" dt="2024-11-21T04:40:44.055" v="718" actId="368"/>
        <pc:sldMkLst>
          <pc:docMk/>
          <pc:sldMk cId="3554116863" sldId="391"/>
        </pc:sldMkLst>
        <pc:spChg chg="mod">
          <ac:chgData name="JohHyunChul" userId="a1f3561d-5cf2-4159-9fa8-a5f038663426" providerId="ADAL" clId="{3839A38D-4DFB-4198-92B0-63003A090E5C}" dt="2024-11-20T08:34:44.866" v="151"/>
          <ac:spMkLst>
            <pc:docMk/>
            <pc:sldMk cId="3554116863" sldId="391"/>
            <ac:spMk id="2" creationId="{03E7845C-99CA-4CB1-0421-7C3BC11291F4}"/>
          </ac:spMkLst>
        </pc:spChg>
        <pc:picChg chg="add mod">
          <ac:chgData name="JohHyunChul" userId="a1f3561d-5cf2-4159-9fa8-a5f038663426" providerId="ADAL" clId="{3839A38D-4DFB-4198-92B0-63003A090E5C}" dt="2024-11-20T08:35:17.449" v="157" actId="1076"/>
          <ac:picMkLst>
            <pc:docMk/>
            <pc:sldMk cId="3554116863" sldId="391"/>
            <ac:picMk id="1026" creationId="{FBBDADB5-41C5-1F05-847E-95373F484F60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59" v="722" actId="368"/>
        <pc:sldMkLst>
          <pc:docMk/>
          <pc:sldMk cId="2024472423" sldId="392"/>
        </pc:sldMkLst>
        <pc:spChg chg="mod">
          <ac:chgData name="JohHyunChul" userId="a1f3561d-5cf2-4159-9fa8-a5f038663426" providerId="ADAL" clId="{3839A38D-4DFB-4198-92B0-63003A090E5C}" dt="2024-11-20T08:37:23.474" v="160"/>
          <ac:spMkLst>
            <pc:docMk/>
            <pc:sldMk cId="2024472423" sldId="392"/>
            <ac:spMk id="2" creationId="{746FBFB5-97C8-5CBF-EC76-ACF847BAD689}"/>
          </ac:spMkLst>
        </pc:spChg>
      </pc:sldChg>
      <pc:sldChg chg="addSp delSp modSp mod modAnim modNotes">
        <pc:chgData name="JohHyunChul" userId="a1f3561d-5cf2-4159-9fa8-a5f038663426" providerId="ADAL" clId="{3839A38D-4DFB-4198-92B0-63003A090E5C}" dt="2024-11-21T04:40:44.061" v="724" actId="368"/>
        <pc:sldMkLst>
          <pc:docMk/>
          <pc:sldMk cId="3645703042" sldId="393"/>
        </pc:sldMkLst>
        <pc:spChg chg="mod">
          <ac:chgData name="JohHyunChul" userId="a1f3561d-5cf2-4159-9fa8-a5f038663426" providerId="ADAL" clId="{3839A38D-4DFB-4198-92B0-63003A090E5C}" dt="2024-11-20T08:38:13.180" v="161"/>
          <ac:spMkLst>
            <pc:docMk/>
            <pc:sldMk cId="3645703042" sldId="393"/>
            <ac:spMk id="2" creationId="{A80A7D26-9655-8E13-EC0B-7AE79F94A9C6}"/>
          </ac:spMkLst>
        </pc:spChg>
        <pc:spChg chg="mod">
          <ac:chgData name="JohHyunChul" userId="a1f3561d-5cf2-4159-9fa8-a5f038663426" providerId="ADAL" clId="{3839A38D-4DFB-4198-92B0-63003A090E5C}" dt="2024-11-20T08:40:17.996" v="188" actId="404"/>
          <ac:spMkLst>
            <pc:docMk/>
            <pc:sldMk cId="3645703042" sldId="393"/>
            <ac:spMk id="3" creationId="{BCFF4044-9001-E89A-315B-293EFFA32ED7}"/>
          </ac:spMkLst>
        </pc:spChg>
        <pc:picChg chg="add del">
          <ac:chgData name="JohHyunChul" userId="a1f3561d-5cf2-4159-9fa8-a5f038663426" providerId="ADAL" clId="{3839A38D-4DFB-4198-92B0-63003A090E5C}" dt="2024-11-20T08:43:07.895" v="193" actId="478"/>
          <ac:picMkLst>
            <pc:docMk/>
            <pc:sldMk cId="3645703042" sldId="393"/>
            <ac:picMk id="2050" creationId="{836DF430-7AF1-719E-1E04-F2D657EF7B03}"/>
          </ac:picMkLst>
        </pc:picChg>
        <pc:picChg chg="add del">
          <ac:chgData name="JohHyunChul" userId="a1f3561d-5cf2-4159-9fa8-a5f038663426" providerId="ADAL" clId="{3839A38D-4DFB-4198-92B0-63003A090E5C}" dt="2024-11-20T08:42:56.887" v="191" actId="478"/>
          <ac:picMkLst>
            <pc:docMk/>
            <pc:sldMk cId="3645703042" sldId="393"/>
            <ac:picMk id="11266" creationId="{DA69C9EC-9C63-6E26-3EBC-23A04CE59F7D}"/>
          </ac:picMkLst>
        </pc:picChg>
      </pc:sldChg>
      <pc:sldChg chg="modSp mod modAnim modNotes">
        <pc:chgData name="JohHyunChul" userId="a1f3561d-5cf2-4159-9fa8-a5f038663426" providerId="ADAL" clId="{3839A38D-4DFB-4198-92B0-63003A090E5C}" dt="2024-11-21T04:40:44.063" v="726" actId="368"/>
        <pc:sldMkLst>
          <pc:docMk/>
          <pc:sldMk cId="3131583130" sldId="394"/>
        </pc:sldMkLst>
        <pc:spChg chg="mod">
          <ac:chgData name="JohHyunChul" userId="a1f3561d-5cf2-4159-9fa8-a5f038663426" providerId="ADAL" clId="{3839A38D-4DFB-4198-92B0-63003A090E5C}" dt="2024-11-20T08:45:08.061" v="238" actId="20577"/>
          <ac:spMkLst>
            <pc:docMk/>
            <pc:sldMk cId="3131583130" sldId="394"/>
            <ac:spMk id="2" creationId="{F983BE7C-C68C-DBEF-6D07-99FA367731B8}"/>
          </ac:spMkLst>
        </pc:spChg>
        <pc:spChg chg="mod">
          <ac:chgData name="JohHyunChul" userId="a1f3561d-5cf2-4159-9fa8-a5f038663426" providerId="ADAL" clId="{3839A38D-4DFB-4198-92B0-63003A090E5C}" dt="2024-11-20T08:45:43.235" v="242" actId="404"/>
          <ac:spMkLst>
            <pc:docMk/>
            <pc:sldMk cId="3131583130" sldId="394"/>
            <ac:spMk id="3" creationId="{A7AC728B-C372-584F-44C2-194758D3D9EF}"/>
          </ac:spMkLst>
        </pc:spChg>
      </pc:sldChg>
      <pc:sldChg chg="addSp delSp modSp mod setClrOvrMap modNotes">
        <pc:chgData name="JohHyunChul" userId="a1f3561d-5cf2-4159-9fa8-a5f038663426" providerId="ADAL" clId="{3839A38D-4DFB-4198-92B0-63003A090E5C}" dt="2024-11-21T04:40:44.067" v="730" actId="368"/>
        <pc:sldMkLst>
          <pc:docMk/>
          <pc:sldMk cId="3856991460" sldId="395"/>
        </pc:sldMkLst>
        <pc:spChg chg="mo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2" creationId="{D00D4351-82AB-4C82-4F2D-52FEFB04979C}"/>
          </ac:spMkLst>
        </pc:spChg>
        <pc:spChg chg="mod ord">
          <ac:chgData name="JohHyunChul" userId="a1f3561d-5cf2-4159-9fa8-a5f038663426" providerId="ADAL" clId="{3839A38D-4DFB-4198-92B0-63003A090E5C}" dt="2024-11-20T08:57:29.258" v="277" actId="20577"/>
          <ac:spMkLst>
            <pc:docMk/>
            <pc:sldMk cId="3856991460" sldId="395"/>
            <ac:spMk id="3" creationId="{4C1D6390-F3FE-9418-5EC8-CFFF3BF8D023}"/>
          </ac:spMkLst>
        </pc:spChg>
        <pc:spChg chg="mo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4" creationId="{5BA7DFFB-01F6-12B7-421F-51FC9C4B258B}"/>
          </ac:spMkLst>
        </pc:spChg>
        <pc:spChg chg="add del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43" creationId="{1A9F7B4E-B03D-4F64-BE33-00D074458D45}"/>
          </ac:spMkLst>
        </pc:spChg>
        <pc:spChg chg="add del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45" creationId="{7E2BE7F7-CA89-4002-ACCE-A478AEA24F5E}"/>
          </ac:spMkLst>
        </pc:spChg>
        <pc:spChg chg="add del">
          <ac:chgData name="JohHyunChul" userId="a1f3561d-5cf2-4159-9fa8-a5f038663426" providerId="ADAL" clId="{3839A38D-4DFB-4198-92B0-63003A090E5C}" dt="2024-11-20T08:56:28.835" v="270" actId="26606"/>
          <ac:spMkLst>
            <pc:docMk/>
            <pc:sldMk cId="3856991460" sldId="395"/>
            <ac:spMk id="14350" creationId="{B95B9BA8-1D69-4796-85F5-B6D0BD52354B}"/>
          </ac:spMkLst>
        </pc:spChg>
        <pc:spChg chg="ad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56" creationId="{55D4142C-5077-457F-A6AD-3FECFDB39685}"/>
          </ac:spMkLst>
        </pc:spChg>
        <pc:spChg chg="ad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57" creationId="{6B5E2835-4E47-45B3-9CFE-732FF7B05472}"/>
          </ac:spMkLst>
        </pc:spChg>
        <pc:spChg chg="ad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58" creationId="{7A5F0580-5EE9-419F-96EE-B6529EF6E7D0}"/>
          </ac:spMkLst>
        </pc:spChg>
        <pc:spChg chg="ad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59" creationId="{5B45AD5D-AA52-4F7B-9362-576A39AD9E09}"/>
          </ac:spMkLst>
        </pc:spChg>
        <pc:spChg chg="add">
          <ac:chgData name="JohHyunChul" userId="a1f3561d-5cf2-4159-9fa8-a5f038663426" providerId="ADAL" clId="{3839A38D-4DFB-4198-92B0-63003A090E5C}" dt="2024-11-20T08:56:28.841" v="271" actId="26606"/>
          <ac:spMkLst>
            <pc:docMk/>
            <pc:sldMk cId="3856991460" sldId="395"/>
            <ac:spMk id="14360" creationId="{AEDD7960-4866-4399-BEF6-DD1431AB4E34}"/>
          </ac:spMkLst>
        </pc:spChg>
        <pc:grpChg chg="add del">
          <ac:chgData name="JohHyunChul" userId="a1f3561d-5cf2-4159-9fa8-a5f038663426" providerId="ADAL" clId="{3839A38D-4DFB-4198-92B0-63003A090E5C}" dt="2024-11-20T08:56:28.835" v="270" actId="26606"/>
          <ac:grpSpMkLst>
            <pc:docMk/>
            <pc:sldMk cId="3856991460" sldId="395"/>
            <ac:grpSpMk id="14352" creationId="{0EAC7AFE-68C0-41EB-A1C7-108E60D7C338}"/>
          </ac:grpSpMkLst>
        </pc:grpChg>
        <pc:picChg chg="add mod ord">
          <ac:chgData name="JohHyunChul" userId="a1f3561d-5cf2-4159-9fa8-a5f038663426" providerId="ADAL" clId="{3839A38D-4DFB-4198-92B0-63003A090E5C}" dt="2024-11-20T08:56:28.841" v="271" actId="26606"/>
          <ac:picMkLst>
            <pc:docMk/>
            <pc:sldMk cId="3856991460" sldId="395"/>
            <ac:picMk id="4098" creationId="{DC3C49F1-9F7D-2090-7EFC-17679D650869}"/>
          </ac:picMkLst>
        </pc:picChg>
        <pc:picChg chg="del mod">
          <ac:chgData name="JohHyunChul" userId="a1f3561d-5cf2-4159-9fa8-a5f038663426" providerId="ADAL" clId="{3839A38D-4DFB-4198-92B0-63003A090E5C}" dt="2024-11-20T08:56:10.834" v="268" actId="478"/>
          <ac:picMkLst>
            <pc:docMk/>
            <pc:sldMk cId="3856991460" sldId="395"/>
            <ac:picMk id="14338" creationId="{6E3A5F7C-B0E9-E0C1-463D-102D5EF04C04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70" v="732" actId="368"/>
        <pc:sldMkLst>
          <pc:docMk/>
          <pc:sldMk cId="3862171776" sldId="396"/>
        </pc:sldMkLst>
        <pc:spChg chg="mod">
          <ac:chgData name="JohHyunChul" userId="a1f3561d-5cf2-4159-9fa8-a5f038663426" providerId="ADAL" clId="{3839A38D-4DFB-4198-92B0-63003A090E5C}" dt="2024-11-20T08:58:00.104" v="278"/>
          <ac:spMkLst>
            <pc:docMk/>
            <pc:sldMk cId="3862171776" sldId="396"/>
            <ac:spMk id="2" creationId="{9902283A-F57A-7192-CB38-4963373D0C04}"/>
          </ac:spMkLst>
        </pc:spChg>
        <pc:spChg chg="mod">
          <ac:chgData name="JohHyunChul" userId="a1f3561d-5cf2-4159-9fa8-a5f038663426" providerId="ADAL" clId="{3839A38D-4DFB-4198-92B0-63003A090E5C}" dt="2024-11-20T08:58:08.637" v="279"/>
          <ac:spMkLst>
            <pc:docMk/>
            <pc:sldMk cId="3862171776" sldId="396"/>
            <ac:spMk id="3" creationId="{19677915-9B8C-0C37-7BEA-5D71A01DA5F6}"/>
          </ac:spMkLst>
        </pc:spChg>
      </pc:sldChg>
      <pc:sldChg chg="addSp delSp modSp mod modNotes modNotesTx">
        <pc:chgData name="JohHyunChul" userId="a1f3561d-5cf2-4159-9fa8-a5f038663426" providerId="ADAL" clId="{3839A38D-4DFB-4198-92B0-63003A090E5C}" dt="2024-11-21T04:40:44.072" v="734" actId="368"/>
        <pc:sldMkLst>
          <pc:docMk/>
          <pc:sldMk cId="2788991376" sldId="399"/>
        </pc:sldMkLst>
        <pc:spChg chg="mod">
          <ac:chgData name="JohHyunChul" userId="a1f3561d-5cf2-4159-9fa8-a5f038663426" providerId="ADAL" clId="{3839A38D-4DFB-4198-92B0-63003A090E5C}" dt="2024-11-20T09:02:13.054" v="281" actId="27636"/>
          <ac:spMkLst>
            <pc:docMk/>
            <pc:sldMk cId="2788991376" sldId="399"/>
            <ac:spMk id="2" creationId="{88FF2F57-13E4-55D7-9D2F-A20DF9A6FE97}"/>
          </ac:spMkLst>
        </pc:spChg>
        <pc:picChg chg="del">
          <ac:chgData name="JohHyunChul" userId="a1f3561d-5cf2-4159-9fa8-a5f038663426" providerId="ADAL" clId="{3839A38D-4DFB-4198-92B0-63003A090E5C}" dt="2024-11-20T09:06:10.559" v="282" actId="478"/>
          <ac:picMkLst>
            <pc:docMk/>
            <pc:sldMk cId="2788991376" sldId="399"/>
            <ac:picMk id="4" creationId="{1E1100DC-29B8-43F3-59E2-BECAA8B398AB}"/>
          </ac:picMkLst>
        </pc:picChg>
        <pc:picChg chg="add mod">
          <ac:chgData name="JohHyunChul" userId="a1f3561d-5cf2-4159-9fa8-a5f038663426" providerId="ADAL" clId="{3839A38D-4DFB-4198-92B0-63003A090E5C}" dt="2024-11-20T09:07:13.261" v="294" actId="1076"/>
          <ac:picMkLst>
            <pc:docMk/>
            <pc:sldMk cId="2788991376" sldId="399"/>
            <ac:picMk id="5122" creationId="{0AAE7B8C-7B91-D500-0DFB-6FEF9C75D17A}"/>
          </ac:picMkLst>
        </pc:picChg>
      </pc:sldChg>
      <pc:sldChg chg="modSp mod modAnim modNotes">
        <pc:chgData name="JohHyunChul" userId="a1f3561d-5cf2-4159-9fa8-a5f038663426" providerId="ADAL" clId="{3839A38D-4DFB-4198-92B0-63003A090E5C}" dt="2024-11-21T04:40:44.074" v="736" actId="368"/>
        <pc:sldMkLst>
          <pc:docMk/>
          <pc:sldMk cId="539960586" sldId="400"/>
        </pc:sldMkLst>
        <pc:spChg chg="mod">
          <ac:chgData name="JohHyunChul" userId="a1f3561d-5cf2-4159-9fa8-a5f038663426" providerId="ADAL" clId="{3839A38D-4DFB-4198-92B0-63003A090E5C}" dt="2024-11-20T09:07:40.172" v="312" actId="20577"/>
          <ac:spMkLst>
            <pc:docMk/>
            <pc:sldMk cId="539960586" sldId="400"/>
            <ac:spMk id="2" creationId="{55F3A176-E1DB-F4AD-3620-920FAFFBBBD8}"/>
          </ac:spMkLst>
        </pc:spChg>
        <pc:spChg chg="mod">
          <ac:chgData name="JohHyunChul" userId="a1f3561d-5cf2-4159-9fa8-a5f038663426" providerId="ADAL" clId="{3839A38D-4DFB-4198-92B0-63003A090E5C}" dt="2024-11-20T09:08:52.956" v="350" actId="20577"/>
          <ac:spMkLst>
            <pc:docMk/>
            <pc:sldMk cId="539960586" sldId="400"/>
            <ac:spMk id="3" creationId="{6FCD6BF0-0C8F-448B-23E1-6A53755E1720}"/>
          </ac:spMkLst>
        </pc:spChg>
      </pc:sldChg>
      <pc:sldChg chg="modSp mod modAnim modNotes">
        <pc:chgData name="JohHyunChul" userId="a1f3561d-5cf2-4159-9fa8-a5f038663426" providerId="ADAL" clId="{3839A38D-4DFB-4198-92B0-63003A090E5C}" dt="2024-11-21T04:40:44.076" v="738" actId="368"/>
        <pc:sldMkLst>
          <pc:docMk/>
          <pc:sldMk cId="2805923471" sldId="401"/>
        </pc:sldMkLst>
        <pc:spChg chg="mod">
          <ac:chgData name="JohHyunChul" userId="a1f3561d-5cf2-4159-9fa8-a5f038663426" providerId="ADAL" clId="{3839A38D-4DFB-4198-92B0-63003A090E5C}" dt="2024-11-20T09:09:31.767" v="353" actId="20577"/>
          <ac:spMkLst>
            <pc:docMk/>
            <pc:sldMk cId="2805923471" sldId="401"/>
            <ac:spMk id="2" creationId="{509050D5-39ED-BF28-B0C6-C045BE2D4759}"/>
          </ac:spMkLst>
        </pc:spChg>
        <pc:spChg chg="mod">
          <ac:chgData name="JohHyunChul" userId="a1f3561d-5cf2-4159-9fa8-a5f038663426" providerId="ADAL" clId="{3839A38D-4DFB-4198-92B0-63003A090E5C}" dt="2024-11-20T09:10:29.541" v="401" actId="20577"/>
          <ac:spMkLst>
            <pc:docMk/>
            <pc:sldMk cId="2805923471" sldId="401"/>
            <ac:spMk id="3" creationId="{143B0427-83C6-043B-81E5-938416659242}"/>
          </ac:spMkLst>
        </pc:spChg>
      </pc:sldChg>
      <pc:sldChg chg="addSp delSp modSp mod modNotes">
        <pc:chgData name="JohHyunChul" userId="a1f3561d-5cf2-4159-9fa8-a5f038663426" providerId="ADAL" clId="{3839A38D-4DFB-4198-92B0-63003A090E5C}" dt="2024-11-21T04:40:44.078" v="740" actId="368"/>
        <pc:sldMkLst>
          <pc:docMk/>
          <pc:sldMk cId="925108867" sldId="402"/>
        </pc:sldMkLst>
        <pc:spChg chg="mod">
          <ac:chgData name="JohHyunChul" userId="a1f3561d-5cf2-4159-9fa8-a5f038663426" providerId="ADAL" clId="{3839A38D-4DFB-4198-92B0-63003A090E5C}" dt="2024-11-20T09:10:42.442" v="402"/>
          <ac:spMkLst>
            <pc:docMk/>
            <pc:sldMk cId="925108867" sldId="402"/>
            <ac:spMk id="2" creationId="{132D6073-EB79-D887-0E0B-F927374C259D}"/>
          </ac:spMkLst>
        </pc:spChg>
        <pc:picChg chg="del">
          <ac:chgData name="JohHyunChul" userId="a1f3561d-5cf2-4159-9fa8-a5f038663426" providerId="ADAL" clId="{3839A38D-4DFB-4198-92B0-63003A090E5C}" dt="2024-11-20T09:06:41.675" v="286" actId="478"/>
          <ac:picMkLst>
            <pc:docMk/>
            <pc:sldMk cId="925108867" sldId="402"/>
            <ac:picMk id="4" creationId="{DA313AE6-678C-2360-19DE-CFF249D75045}"/>
          </ac:picMkLst>
        </pc:picChg>
        <pc:picChg chg="add mod">
          <ac:chgData name="JohHyunChul" userId="a1f3561d-5cf2-4159-9fa8-a5f038663426" providerId="ADAL" clId="{3839A38D-4DFB-4198-92B0-63003A090E5C}" dt="2024-11-20T09:06:51.740" v="289" actId="1076"/>
          <ac:picMkLst>
            <pc:docMk/>
            <pc:sldMk cId="925108867" sldId="402"/>
            <ac:picMk id="6146" creationId="{5293A2D8-F618-2142-0830-09D1AFC235A2}"/>
          </ac:picMkLst>
        </pc:picChg>
      </pc:sldChg>
      <pc:sldChg chg="modSp mod modAnim modNotes">
        <pc:chgData name="JohHyunChul" userId="a1f3561d-5cf2-4159-9fa8-a5f038663426" providerId="ADAL" clId="{3839A38D-4DFB-4198-92B0-63003A090E5C}" dt="2024-11-21T04:40:44.080" v="742" actId="368"/>
        <pc:sldMkLst>
          <pc:docMk/>
          <pc:sldMk cId="1206154835" sldId="403"/>
        </pc:sldMkLst>
        <pc:spChg chg="mod">
          <ac:chgData name="JohHyunChul" userId="a1f3561d-5cf2-4159-9fa8-a5f038663426" providerId="ADAL" clId="{3839A38D-4DFB-4198-92B0-63003A090E5C}" dt="2024-11-20T09:11:23.751" v="403"/>
          <ac:spMkLst>
            <pc:docMk/>
            <pc:sldMk cId="1206154835" sldId="403"/>
            <ac:spMk id="2" creationId="{66BE8934-2194-C932-9B28-BC98C0745291}"/>
          </ac:spMkLst>
        </pc:spChg>
        <pc:spChg chg="mod">
          <ac:chgData name="JohHyunChul" userId="a1f3561d-5cf2-4159-9fa8-a5f038663426" providerId="ADAL" clId="{3839A38D-4DFB-4198-92B0-63003A090E5C}" dt="2024-11-20T09:11:33.276" v="404"/>
          <ac:spMkLst>
            <pc:docMk/>
            <pc:sldMk cId="1206154835" sldId="403"/>
            <ac:spMk id="3" creationId="{1A62F94D-B817-B4C4-0BF5-BD7AC8EFBB85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82" v="744" actId="368"/>
        <pc:sldMkLst>
          <pc:docMk/>
          <pc:sldMk cId="3497118510" sldId="404"/>
        </pc:sldMkLst>
        <pc:spChg chg="mod">
          <ac:chgData name="JohHyunChul" userId="a1f3561d-5cf2-4159-9fa8-a5f038663426" providerId="ADAL" clId="{3839A38D-4DFB-4198-92B0-63003A090E5C}" dt="2024-11-20T09:23:47.609" v="454" actId="14100"/>
          <ac:spMkLst>
            <pc:docMk/>
            <pc:sldMk cId="3497118510" sldId="404"/>
            <ac:spMk id="2" creationId="{1A5E8D92-F821-BF41-FA50-BDE9A97C04B3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83" v="746" actId="368"/>
        <pc:sldMkLst>
          <pc:docMk/>
          <pc:sldMk cId="3830193464" sldId="405"/>
        </pc:sldMkLst>
        <pc:spChg chg="mod">
          <ac:chgData name="JohHyunChul" userId="a1f3561d-5cf2-4159-9fa8-a5f038663426" providerId="ADAL" clId="{3839A38D-4DFB-4198-92B0-63003A090E5C}" dt="2024-11-20T09:24:02.910" v="455"/>
          <ac:spMkLst>
            <pc:docMk/>
            <pc:sldMk cId="3830193464" sldId="405"/>
            <ac:spMk id="2" creationId="{D8FDF579-168B-CD63-DFE2-45963B6B80AD}"/>
          </ac:spMkLst>
        </pc:spChg>
        <pc:spChg chg="mod">
          <ac:chgData name="JohHyunChul" userId="a1f3561d-5cf2-4159-9fa8-a5f038663426" providerId="ADAL" clId="{3839A38D-4DFB-4198-92B0-63003A090E5C}" dt="2024-11-20T09:24:34.107" v="484" actId="20577"/>
          <ac:spMkLst>
            <pc:docMk/>
            <pc:sldMk cId="3830193464" sldId="405"/>
            <ac:spMk id="8" creationId="{F5499D56-B82A-1BDC-727C-DDB8AF5F1105}"/>
          </ac:spMkLst>
        </pc:spChg>
        <pc:spChg chg="mod">
          <ac:chgData name="JohHyunChul" userId="a1f3561d-5cf2-4159-9fa8-a5f038663426" providerId="ADAL" clId="{3839A38D-4DFB-4198-92B0-63003A090E5C}" dt="2024-11-20T09:24:58.654" v="516" actId="20577"/>
          <ac:spMkLst>
            <pc:docMk/>
            <pc:sldMk cId="3830193464" sldId="405"/>
            <ac:spMk id="9" creationId="{F0ECECD8-69E1-085E-BD48-0D0DEFFA091F}"/>
          </ac:spMkLst>
        </pc:spChg>
        <pc:spChg chg="mod">
          <ac:chgData name="JohHyunChul" userId="a1f3561d-5cf2-4159-9fa8-a5f038663426" providerId="ADAL" clId="{3839A38D-4DFB-4198-92B0-63003A090E5C}" dt="2024-11-20T09:24:55.869" v="515" actId="404"/>
          <ac:spMkLst>
            <pc:docMk/>
            <pc:sldMk cId="3830193464" sldId="405"/>
            <ac:spMk id="10" creationId="{18FFA298-8C8E-979A-B5C3-B408AC105923}"/>
          </ac:spMkLst>
        </pc:spChg>
      </pc:sldChg>
      <pc:sldChg chg="addSp delSp modSp mod setBg delAnim modAnim modNotes">
        <pc:chgData name="JohHyunChul" userId="a1f3561d-5cf2-4159-9fa8-a5f038663426" providerId="ADAL" clId="{3839A38D-4DFB-4198-92B0-63003A090E5C}" dt="2024-11-21T04:40:44.086" v="748" actId="368"/>
        <pc:sldMkLst>
          <pc:docMk/>
          <pc:sldMk cId="632926637" sldId="406"/>
        </pc:sldMkLst>
        <pc:spChg chg="mo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2" creationId="{830E4EF3-8CD3-266C-ACE0-25D51CC00DDF}"/>
          </ac:spMkLst>
        </pc:spChg>
        <pc:spChg chg="mod">
          <ac:chgData name="JohHyunChul" userId="a1f3561d-5cf2-4159-9fa8-a5f038663426" providerId="ADAL" clId="{3839A38D-4DFB-4198-92B0-63003A090E5C}" dt="2024-11-20T09:34:42.440" v="552" actId="20577"/>
          <ac:spMkLst>
            <pc:docMk/>
            <pc:sldMk cId="632926637" sldId="406"/>
            <ac:spMk id="3" creationId="{B5B14F9A-49F7-9DB8-F9C8-7E3665CCBCDF}"/>
          </ac:spMkLst>
        </pc:spChg>
        <pc:spChg chg="mo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4" creationId="{C971A26F-F55D-3EB8-AA20-4E9C634A5D88}"/>
          </ac:spMkLst>
        </pc:spChg>
        <pc:spChg chg="add">
          <ac:chgData name="JohHyunChul" userId="a1f3561d-5cf2-4159-9fa8-a5f038663426" providerId="ADAL" clId="{3839A38D-4DFB-4198-92B0-63003A090E5C}" dt="2024-11-20T09:33:40.373" v="546"/>
          <ac:spMkLst>
            <pc:docMk/>
            <pc:sldMk cId="632926637" sldId="406"/>
            <ac:spMk id="6" creationId="{2D651095-F5DE-FF4A-3F1E-678509EF518E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31" creationId="{231BF440-39FA-4087-84CC-2EEC0BBDAF29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33" creationId="{F04E4CBA-303B-48BD-8451-C2701CB0EEBF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35" creationId="{F6CA58B3-AFCC-4A40-9882-50D5080879B0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37" creationId="{75C56826-D4E5-42ED-8529-079651CB3005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39" creationId="{82095FCE-EF05-4443-B97A-85DEE3A5CA17}"/>
          </ac:spMkLst>
        </pc:spChg>
        <pc:spChg chg="add">
          <ac:chgData name="JohHyunChul" userId="a1f3561d-5cf2-4159-9fa8-a5f038663426" providerId="ADAL" clId="{3839A38D-4DFB-4198-92B0-63003A090E5C}" dt="2024-11-20T09:33:55.779" v="548" actId="26606"/>
          <ac:spMkLst>
            <pc:docMk/>
            <pc:sldMk cId="632926637" sldId="406"/>
            <ac:spMk id="1041" creationId="{CA00AE6B-AA30-4CF8-BA6F-339B780AD76C}"/>
          </ac:spMkLst>
        </pc:spChg>
        <pc:picChg chg="del">
          <ac:chgData name="JohHyunChul" userId="a1f3561d-5cf2-4159-9fa8-a5f038663426" providerId="ADAL" clId="{3839A38D-4DFB-4198-92B0-63003A090E5C}" dt="2024-11-20T09:33:38.488" v="545" actId="478"/>
          <ac:picMkLst>
            <pc:docMk/>
            <pc:sldMk cId="632926637" sldId="406"/>
            <ac:picMk id="5" creationId="{D1703724-CA9B-5D0D-DA1B-2936A826D1FF}"/>
          </ac:picMkLst>
        </pc:picChg>
        <pc:picChg chg="add mod ord">
          <ac:chgData name="JohHyunChul" userId="a1f3561d-5cf2-4159-9fa8-a5f038663426" providerId="ADAL" clId="{3839A38D-4DFB-4198-92B0-63003A090E5C}" dt="2024-11-20T09:33:55.779" v="548" actId="26606"/>
          <ac:picMkLst>
            <pc:docMk/>
            <pc:sldMk cId="632926637" sldId="406"/>
            <ac:picMk id="7" creationId="{A3415A43-2D7F-71EC-1998-2ED255BC5D9D}"/>
          </ac:picMkLst>
        </pc:picChg>
        <pc:picChg chg="add mod ord">
          <ac:chgData name="JohHyunChul" userId="a1f3561d-5cf2-4159-9fa8-a5f038663426" providerId="ADAL" clId="{3839A38D-4DFB-4198-92B0-63003A090E5C}" dt="2024-11-20T09:33:55.779" v="548" actId="26606"/>
          <ac:picMkLst>
            <pc:docMk/>
            <pc:sldMk cId="632926637" sldId="406"/>
            <ac:picMk id="1026" creationId="{2E8277CC-9280-944A-7DB2-5B6510B854B1}"/>
          </ac:picMkLst>
        </pc:picChg>
        <pc:picChg chg="del">
          <ac:chgData name="JohHyunChul" userId="a1f3561d-5cf2-4159-9fa8-a5f038663426" providerId="ADAL" clId="{3839A38D-4DFB-4198-92B0-63003A090E5C}" dt="2024-11-20T09:31:15.768" v="541" actId="478"/>
          <ac:picMkLst>
            <pc:docMk/>
            <pc:sldMk cId="632926637" sldId="406"/>
            <ac:picMk id="1030" creationId="{933B3A25-D13C-A10E-382F-76668EFEF38B}"/>
          </ac:picMkLst>
        </pc:picChg>
      </pc:sldChg>
      <pc:sldChg chg="modSp mod modNotes">
        <pc:chgData name="JohHyunChul" userId="a1f3561d-5cf2-4159-9fa8-a5f038663426" providerId="ADAL" clId="{3839A38D-4DFB-4198-92B0-63003A090E5C}" dt="2024-11-21T04:40:44.088" v="750" actId="368"/>
        <pc:sldMkLst>
          <pc:docMk/>
          <pc:sldMk cId="2988880789" sldId="407"/>
        </pc:sldMkLst>
        <pc:spChg chg="mod">
          <ac:chgData name="JohHyunChul" userId="a1f3561d-5cf2-4159-9fa8-a5f038663426" providerId="ADAL" clId="{3839A38D-4DFB-4198-92B0-63003A090E5C}" dt="2024-11-20T09:35:03.499" v="553"/>
          <ac:spMkLst>
            <pc:docMk/>
            <pc:sldMk cId="2988880789" sldId="407"/>
            <ac:spMk id="2" creationId="{FD7C4C3B-7261-2787-8844-8A0D6FE41D22}"/>
          </ac:spMkLst>
        </pc:spChg>
      </pc:sldChg>
      <pc:sldChg chg="modSp mod modAnim modNotes">
        <pc:chgData name="JohHyunChul" userId="a1f3561d-5cf2-4159-9fa8-a5f038663426" providerId="ADAL" clId="{3839A38D-4DFB-4198-92B0-63003A090E5C}" dt="2024-11-21T04:40:44.092" v="754" actId="368"/>
        <pc:sldMkLst>
          <pc:docMk/>
          <pc:sldMk cId="809260129" sldId="408"/>
        </pc:sldMkLst>
        <pc:spChg chg="mod">
          <ac:chgData name="JohHyunChul" userId="a1f3561d-5cf2-4159-9fa8-a5f038663426" providerId="ADAL" clId="{3839A38D-4DFB-4198-92B0-63003A090E5C}" dt="2024-11-20T09:37:49.041" v="571"/>
          <ac:spMkLst>
            <pc:docMk/>
            <pc:sldMk cId="809260129" sldId="408"/>
            <ac:spMk id="2" creationId="{7FCA7587-3369-FCBA-C661-61388D227A25}"/>
          </ac:spMkLst>
        </pc:spChg>
        <pc:spChg chg="mod">
          <ac:chgData name="JohHyunChul" userId="a1f3561d-5cf2-4159-9fa8-a5f038663426" providerId="ADAL" clId="{3839A38D-4DFB-4198-92B0-63003A090E5C}" dt="2024-11-20T09:48:16.898" v="583" actId="20577"/>
          <ac:spMkLst>
            <pc:docMk/>
            <pc:sldMk cId="809260129" sldId="408"/>
            <ac:spMk id="3" creationId="{A42D6275-54BC-78FA-A2A7-F4A39FDB6866}"/>
          </ac:spMkLst>
        </pc:spChg>
      </pc:sldChg>
      <pc:sldChg chg="addSp delSp modSp mod delAnim modAnim modNotes">
        <pc:chgData name="JohHyunChul" userId="a1f3561d-5cf2-4159-9fa8-a5f038663426" providerId="ADAL" clId="{3839A38D-4DFB-4198-92B0-63003A090E5C}" dt="2024-11-21T04:40:44.093" v="756" actId="368"/>
        <pc:sldMkLst>
          <pc:docMk/>
          <pc:sldMk cId="608763572" sldId="409"/>
        </pc:sldMkLst>
        <pc:spChg chg="mo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2" creationId="{7EBE5004-54BE-5D71-45BF-61E40005A24C}"/>
          </ac:spMkLst>
        </pc:spChg>
        <pc:spChg chg="mo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3" creationId="{E6994510-16E2-D5BB-9B24-E639FB679E68}"/>
          </ac:spMkLst>
        </pc:spChg>
        <pc:spChg chg="mod or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4" creationId="{15F5182C-815F-9739-DA2B-7EE5E0CE7311}"/>
          </ac:spMkLst>
        </pc:spChg>
        <pc:spChg chg="del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27" creationId="{2B97F24A-32CE-4C1C-A50D-3016B394DCFB}"/>
          </ac:spMkLst>
        </pc:spChg>
        <pc:spChg chg="del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29" creationId="{CD8B4F24-440B-49E9-B85D-733523DC064B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34" creationId="{C4285719-470E-454C-AF62-8323075F1F5B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36" creationId="{CD9FE4EF-C4D8-49A0-B2FF-81D8DB7D8A24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38" creationId="{4300840D-0A0B-4512-BACA-B439D5B9C57C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40" creationId="{D2B78728-A580-49A7-84F9-6EF6F583ADE0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42" creationId="{38FAA1A1-D861-433F-88FA-1E9D6FD31D11}"/>
          </ac:spMkLst>
        </pc:spChg>
        <pc:spChg chg="add">
          <ac:chgData name="JohHyunChul" userId="a1f3561d-5cf2-4159-9fa8-a5f038663426" providerId="ADAL" clId="{3839A38D-4DFB-4198-92B0-63003A090E5C}" dt="2024-11-20T09:51:13.829" v="599" actId="26606"/>
          <ac:spMkLst>
            <pc:docMk/>
            <pc:sldMk cId="608763572" sldId="409"/>
            <ac:spMk id="5144" creationId="{8D71EDA1-87BF-4D5D-AB79-F346FD19278A}"/>
          </ac:spMkLst>
        </pc:spChg>
        <pc:picChg chg="add mod">
          <ac:chgData name="JohHyunChul" userId="a1f3561d-5cf2-4159-9fa8-a5f038663426" providerId="ADAL" clId="{3839A38D-4DFB-4198-92B0-63003A090E5C}" dt="2024-11-20T09:51:13.829" v="599" actId="26606"/>
          <ac:picMkLst>
            <pc:docMk/>
            <pc:sldMk cId="608763572" sldId="409"/>
            <ac:picMk id="2050" creationId="{E3040A07-221F-9CE1-921A-B5446E5FD079}"/>
          </ac:picMkLst>
        </pc:picChg>
        <pc:picChg chg="del">
          <ac:chgData name="JohHyunChul" userId="a1f3561d-5cf2-4159-9fa8-a5f038663426" providerId="ADAL" clId="{3839A38D-4DFB-4198-92B0-63003A090E5C}" dt="2024-11-20T09:51:04.113" v="597" actId="478"/>
          <ac:picMkLst>
            <pc:docMk/>
            <pc:sldMk cId="608763572" sldId="409"/>
            <ac:picMk id="5122" creationId="{53D1C02F-5DA0-5AA0-442A-8386E15ADD20}"/>
          </ac:picMkLst>
        </pc:picChg>
      </pc:sldChg>
      <pc:sldChg chg="modSp mod modAnim modNotes">
        <pc:chgData name="JohHyunChul" userId="a1f3561d-5cf2-4159-9fa8-a5f038663426" providerId="ADAL" clId="{3839A38D-4DFB-4198-92B0-63003A090E5C}" dt="2024-11-21T04:40:44.095" v="758" actId="368"/>
        <pc:sldMkLst>
          <pc:docMk/>
          <pc:sldMk cId="437264612" sldId="410"/>
        </pc:sldMkLst>
        <pc:spChg chg="mod">
          <ac:chgData name="JohHyunChul" userId="a1f3561d-5cf2-4159-9fa8-a5f038663426" providerId="ADAL" clId="{3839A38D-4DFB-4198-92B0-63003A090E5C}" dt="2024-11-20T09:37:56.630" v="573"/>
          <ac:spMkLst>
            <pc:docMk/>
            <pc:sldMk cId="437264612" sldId="410"/>
            <ac:spMk id="2" creationId="{5F05578B-A2F7-2455-D867-4F88DF6561FE}"/>
          </ac:spMkLst>
        </pc:spChg>
        <pc:spChg chg="mod">
          <ac:chgData name="JohHyunChul" userId="a1f3561d-5cf2-4159-9fa8-a5f038663426" providerId="ADAL" clId="{3839A38D-4DFB-4198-92B0-63003A090E5C}" dt="2024-11-20T09:52:14.692" v="603" actId="20577"/>
          <ac:spMkLst>
            <pc:docMk/>
            <pc:sldMk cId="437264612" sldId="410"/>
            <ac:spMk id="3" creationId="{47FF8620-A9F7-B1AE-189E-B53BE588B2BB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100" v="762" actId="368"/>
        <pc:sldMkLst>
          <pc:docMk/>
          <pc:sldMk cId="2888543846" sldId="411"/>
        </pc:sldMkLst>
        <pc:spChg chg="mod">
          <ac:chgData name="JohHyunChul" userId="a1f3561d-5cf2-4159-9fa8-a5f038663426" providerId="ADAL" clId="{3839A38D-4DFB-4198-92B0-63003A090E5C}" dt="2024-11-20T09:38:12.147" v="578" actId="14100"/>
          <ac:spMkLst>
            <pc:docMk/>
            <pc:sldMk cId="2888543846" sldId="411"/>
            <ac:spMk id="2" creationId="{A3823C63-4D4C-6E57-08EE-F6182F3B6309}"/>
          </ac:spMkLst>
        </pc:spChg>
        <pc:spChg chg="mod">
          <ac:chgData name="JohHyunChul" userId="a1f3561d-5cf2-4159-9fa8-a5f038663426" providerId="ADAL" clId="{3839A38D-4DFB-4198-92B0-63003A090E5C}" dt="2024-11-20T09:53:59.065" v="605"/>
          <ac:spMkLst>
            <pc:docMk/>
            <pc:sldMk cId="2888543846" sldId="411"/>
            <ac:spMk id="3" creationId="{22C3C302-DA85-DF1E-1CCE-B29DDC9CCDCC}"/>
          </ac:spMkLst>
        </pc:spChg>
      </pc:sldChg>
      <pc:sldChg chg="modSp mod modAnim modNotes">
        <pc:chgData name="JohHyunChul" userId="a1f3561d-5cf2-4159-9fa8-a5f038663426" providerId="ADAL" clId="{3839A38D-4DFB-4198-92B0-63003A090E5C}" dt="2024-11-21T04:40:44.102" v="764" actId="368"/>
        <pc:sldMkLst>
          <pc:docMk/>
          <pc:sldMk cId="3664046984" sldId="412"/>
        </pc:sldMkLst>
        <pc:spChg chg="mod">
          <ac:chgData name="JohHyunChul" userId="a1f3561d-5cf2-4159-9fa8-a5f038663426" providerId="ADAL" clId="{3839A38D-4DFB-4198-92B0-63003A090E5C}" dt="2024-11-20T09:54:26.104" v="606"/>
          <ac:spMkLst>
            <pc:docMk/>
            <pc:sldMk cId="3664046984" sldId="412"/>
            <ac:spMk id="2" creationId="{26770A06-9330-D9BE-E601-A31D56CCAAEC}"/>
          </ac:spMkLst>
        </pc:spChg>
        <pc:spChg chg="mod">
          <ac:chgData name="JohHyunChul" userId="a1f3561d-5cf2-4159-9fa8-a5f038663426" providerId="ADAL" clId="{3839A38D-4DFB-4198-92B0-63003A090E5C}" dt="2024-11-20T09:55:21.458" v="614" actId="20577"/>
          <ac:spMkLst>
            <pc:docMk/>
            <pc:sldMk cId="3664046984" sldId="412"/>
            <ac:spMk id="3" creationId="{5A247A2E-F72F-9994-3F0C-7EB2D45ECF63}"/>
          </ac:spMkLst>
        </pc:spChg>
      </pc:sldChg>
      <pc:sldChg chg="addSp delSp modSp mod delAnim modAnim modNotes">
        <pc:chgData name="JohHyunChul" userId="a1f3561d-5cf2-4159-9fa8-a5f038663426" providerId="ADAL" clId="{3839A38D-4DFB-4198-92B0-63003A090E5C}" dt="2024-11-21T04:40:44.106" v="768" actId="368"/>
        <pc:sldMkLst>
          <pc:docMk/>
          <pc:sldMk cId="1417984761" sldId="413"/>
        </pc:sldMkLst>
        <pc:spChg chg="mod">
          <ac:chgData name="JohHyunChul" userId="a1f3561d-5cf2-4159-9fa8-a5f038663426" providerId="ADAL" clId="{3839A38D-4DFB-4198-92B0-63003A090E5C}" dt="2024-11-20T09:59:01.362" v="632" actId="27636"/>
          <ac:spMkLst>
            <pc:docMk/>
            <pc:sldMk cId="1417984761" sldId="413"/>
            <ac:spMk id="2" creationId="{15799A17-D08D-E5E9-A62E-AB48801A488B}"/>
          </ac:spMkLst>
        </pc:spChg>
        <pc:spChg chg="mod">
          <ac:chgData name="JohHyunChul" userId="a1f3561d-5cf2-4159-9fa8-a5f038663426" providerId="ADAL" clId="{3839A38D-4DFB-4198-92B0-63003A090E5C}" dt="2024-11-20T09:59:07.659" v="634" actId="27636"/>
          <ac:spMkLst>
            <pc:docMk/>
            <pc:sldMk cId="1417984761" sldId="413"/>
            <ac:spMk id="3" creationId="{257ED62F-E8D2-B878-87F6-36787A879549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6" creationId="{55E8FB4D-4EFC-7851-1D7E-11EB54648CCF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7" creationId="{7FC5B04B-7F16-F815-8867-430D9D879DCC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8" creationId="{D43AE5AA-E6EF-E97F-6703-0E4F0BAF1495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9" creationId="{78FF76BF-CA9C-2E9F-029E-1432637B3C4A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10" creationId="{CECE17A6-B77C-16B4-29A5-DC9B126BB5EA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11" creationId="{886B9808-AF20-0470-DB22-D2FE00F7D747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12" creationId="{3065533E-59FE-B8B4-7F2B-B2D2C61B55E1}"/>
          </ac:spMkLst>
        </pc:spChg>
        <pc:spChg chg="add mod">
          <ac:chgData name="JohHyunChul" userId="a1f3561d-5cf2-4159-9fa8-a5f038663426" providerId="ADAL" clId="{3839A38D-4DFB-4198-92B0-63003A090E5C}" dt="2024-11-20T09:58:44.817" v="630"/>
          <ac:spMkLst>
            <pc:docMk/>
            <pc:sldMk cId="1417984761" sldId="413"/>
            <ac:spMk id="13" creationId="{C5C29D8F-FD98-94B7-DD0E-F0293537A328}"/>
          </ac:spMkLst>
        </pc:spChg>
        <pc:picChg chg="del">
          <ac:chgData name="JohHyunChul" userId="a1f3561d-5cf2-4159-9fa8-a5f038663426" providerId="ADAL" clId="{3839A38D-4DFB-4198-92B0-63003A090E5C}" dt="2024-11-20T09:58:43.853" v="629" actId="478"/>
          <ac:picMkLst>
            <pc:docMk/>
            <pc:sldMk cId="1417984761" sldId="413"/>
            <ac:picMk id="4" creationId="{E2699C3A-09DC-0740-21F7-AEF35FD3E636}"/>
          </ac:picMkLst>
        </pc:pic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14" creationId="{3BD26569-E96A-0386-87D6-324D35E967CC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15" creationId="{0C45C315-5091-E16B-D1BD-038FA2D1CC12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16" creationId="{A70722BB-4869-5334-1849-D1AAC53E2E7C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19" creationId="{2E95D117-BF7F-F158-5632-20FBAB7BA74E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20" creationId="{BB11D8F3-46C5-B95C-9829-0EFB5135FE96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21" creationId="{541625A6-2A8F-6CC2-F930-83D6B0AFFDCC}"/>
          </ac:cxnSpMkLst>
        </pc:cxnChg>
        <pc:cxnChg chg="add mod">
          <ac:chgData name="JohHyunChul" userId="a1f3561d-5cf2-4159-9fa8-a5f038663426" providerId="ADAL" clId="{3839A38D-4DFB-4198-92B0-63003A090E5C}" dt="2024-11-20T09:58:44.817" v="630"/>
          <ac:cxnSpMkLst>
            <pc:docMk/>
            <pc:sldMk cId="1417984761" sldId="413"/>
            <ac:cxnSpMk id="22" creationId="{5632B5D6-3D75-8C85-B372-6D1D46EE06DC}"/>
          </ac:cxnSpMkLst>
        </pc:cxnChg>
      </pc:sldChg>
      <pc:sldChg chg="addSp modSp mod modNotes">
        <pc:chgData name="JohHyunChul" userId="a1f3561d-5cf2-4159-9fa8-a5f038663426" providerId="ADAL" clId="{3839A38D-4DFB-4198-92B0-63003A090E5C}" dt="2024-11-21T04:40:44.108" v="770" actId="368"/>
        <pc:sldMkLst>
          <pc:docMk/>
          <pc:sldMk cId="601819471" sldId="414"/>
        </pc:sldMkLst>
        <pc:spChg chg="mod">
          <ac:chgData name="JohHyunChul" userId="a1f3561d-5cf2-4159-9fa8-a5f038663426" providerId="ADAL" clId="{3839A38D-4DFB-4198-92B0-63003A090E5C}" dt="2024-11-20T09:59:25.218" v="639" actId="404"/>
          <ac:spMkLst>
            <pc:docMk/>
            <pc:sldMk cId="601819471" sldId="414"/>
            <ac:spMk id="2" creationId="{0E3A44BF-E462-74BB-21FD-6D5F4BC4F67C}"/>
          </ac:spMkLst>
        </pc:spChg>
        <pc:spChg chg="mod">
          <ac:chgData name="JohHyunChul" userId="a1f3561d-5cf2-4159-9fa8-a5f038663426" providerId="ADAL" clId="{3839A38D-4DFB-4198-92B0-63003A090E5C}" dt="2024-11-20T09:59:37.508" v="641" actId="27636"/>
          <ac:spMkLst>
            <pc:docMk/>
            <pc:sldMk cId="601819471" sldId="414"/>
            <ac:spMk id="3" creationId="{43EE3BF5-6853-B8B3-9083-6F140320B1BB}"/>
          </ac:spMkLst>
        </pc:spChg>
        <pc:spChg chg="add mod">
          <ac:chgData name="JohHyunChul" userId="a1f3561d-5cf2-4159-9fa8-a5f038663426" providerId="ADAL" clId="{3839A38D-4DFB-4198-92B0-63003A090E5C}" dt="2024-11-20T10:01:51.034" v="649" actId="122"/>
          <ac:spMkLst>
            <pc:docMk/>
            <pc:sldMk cId="601819471" sldId="414"/>
            <ac:spMk id="6" creationId="{BFCF1F13-1E30-EFED-5BC9-86FFBD8C1623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110" v="772" actId="368"/>
        <pc:sldMkLst>
          <pc:docMk/>
          <pc:sldMk cId="3138013527" sldId="415"/>
        </pc:sldMkLst>
        <pc:spChg chg="mod">
          <ac:chgData name="JohHyunChul" userId="a1f3561d-5cf2-4159-9fa8-a5f038663426" providerId="ADAL" clId="{3839A38D-4DFB-4198-92B0-63003A090E5C}" dt="2024-11-20T10:02:27.637" v="650"/>
          <ac:spMkLst>
            <pc:docMk/>
            <pc:sldMk cId="3138013527" sldId="415"/>
            <ac:spMk id="2" creationId="{1B590877-170B-4B02-05F1-389CEC790912}"/>
          </ac:spMkLst>
        </pc:spChg>
        <pc:spChg chg="mod">
          <ac:chgData name="JohHyunChul" userId="a1f3561d-5cf2-4159-9fa8-a5f038663426" providerId="ADAL" clId="{3839A38D-4DFB-4198-92B0-63003A090E5C}" dt="2024-11-20T10:03:15.545" v="654" actId="27636"/>
          <ac:spMkLst>
            <pc:docMk/>
            <pc:sldMk cId="3138013527" sldId="415"/>
            <ac:spMk id="3" creationId="{58B32596-0454-E5C1-A01B-DF708C2E0F31}"/>
          </ac:spMkLst>
        </pc:spChg>
      </pc:sldChg>
      <pc:sldChg chg="modNotes">
        <pc:chgData name="JohHyunChul" userId="a1f3561d-5cf2-4159-9fa8-a5f038663426" providerId="ADAL" clId="{3839A38D-4DFB-4198-92B0-63003A090E5C}" dt="2024-11-21T04:40:44.112" v="774" actId="368"/>
        <pc:sldMkLst>
          <pc:docMk/>
          <pc:sldMk cId="2937449962" sldId="416"/>
        </pc:sldMkLst>
      </pc:sldChg>
      <pc:sldChg chg="addSp modSp mod modNotes">
        <pc:chgData name="JohHyunChul" userId="a1f3561d-5cf2-4159-9fa8-a5f038663426" providerId="ADAL" clId="{3839A38D-4DFB-4198-92B0-63003A090E5C}" dt="2024-11-21T04:40:44.090" v="752" actId="368"/>
        <pc:sldMkLst>
          <pc:docMk/>
          <pc:sldMk cId="3696232603" sldId="417"/>
        </pc:sldMkLst>
        <pc:spChg chg="mod">
          <ac:chgData name="JohHyunChul" userId="a1f3561d-5cf2-4159-9fa8-a5f038663426" providerId="ADAL" clId="{3839A38D-4DFB-4198-92B0-63003A090E5C}" dt="2024-11-20T09:36:11.363" v="554"/>
          <ac:spMkLst>
            <pc:docMk/>
            <pc:sldMk cId="3696232603" sldId="417"/>
            <ac:spMk id="2" creationId="{FD7C4C3B-7261-2787-8844-8A0D6FE41D22}"/>
          </ac:spMkLst>
        </pc:spChg>
        <pc:spChg chg="mod">
          <ac:chgData name="JohHyunChul" userId="a1f3561d-5cf2-4159-9fa8-a5f038663426" providerId="ADAL" clId="{3839A38D-4DFB-4198-92B0-63003A090E5C}" dt="2024-11-20T09:36:33.131" v="560" actId="20577"/>
          <ac:spMkLst>
            <pc:docMk/>
            <pc:sldMk cId="3696232603" sldId="417"/>
            <ac:spMk id="3" creationId="{F70BC1CB-FF5C-CC81-9C60-FF235C18493A}"/>
          </ac:spMkLst>
        </pc:spChg>
        <pc:spChg chg="add mod">
          <ac:chgData name="JohHyunChul" userId="a1f3561d-5cf2-4159-9fa8-a5f038663426" providerId="ADAL" clId="{3839A38D-4DFB-4198-92B0-63003A090E5C}" dt="2024-11-20T09:37:25.297" v="570" actId="20577"/>
          <ac:spMkLst>
            <pc:docMk/>
            <pc:sldMk cId="3696232603" sldId="417"/>
            <ac:spMk id="7" creationId="{948F038B-0339-F0C3-4F36-0961260D8CCD}"/>
          </ac:spMkLst>
        </pc:spChg>
      </pc:sldChg>
      <pc:sldChg chg="modSp mod modNotes">
        <pc:chgData name="JohHyunChul" userId="a1f3561d-5cf2-4159-9fa8-a5f038663426" providerId="ADAL" clId="{3839A38D-4DFB-4198-92B0-63003A090E5C}" dt="2024-11-21T04:40:44.097" v="760" actId="368"/>
        <pc:sldMkLst>
          <pc:docMk/>
          <pc:sldMk cId="4227016493" sldId="418"/>
        </pc:sldMkLst>
        <pc:spChg chg="mod">
          <ac:chgData name="JohHyunChul" userId="a1f3561d-5cf2-4159-9fa8-a5f038663426" providerId="ADAL" clId="{3839A38D-4DFB-4198-92B0-63003A090E5C}" dt="2024-11-20T09:38:00.445" v="575" actId="27636"/>
          <ac:spMkLst>
            <pc:docMk/>
            <pc:sldMk cId="4227016493" sldId="418"/>
            <ac:spMk id="2" creationId="{5F05578B-A2F7-2455-D867-4F88DF6561FE}"/>
          </ac:spMkLst>
        </pc:spChg>
        <pc:spChg chg="mod">
          <ac:chgData name="JohHyunChul" userId="a1f3561d-5cf2-4159-9fa8-a5f038663426" providerId="ADAL" clId="{3839A38D-4DFB-4198-92B0-63003A090E5C}" dt="2024-11-20T09:52:59.125" v="604"/>
          <ac:spMkLst>
            <pc:docMk/>
            <pc:sldMk cId="4227016493" sldId="418"/>
            <ac:spMk id="3" creationId="{47FF8620-A9F7-B1AE-189E-B53BE588B2BB}"/>
          </ac:spMkLst>
        </pc:spChg>
      </pc:sldChg>
      <pc:sldChg chg="addSp modSp mod modAnim modNotes">
        <pc:chgData name="JohHyunChul" userId="a1f3561d-5cf2-4159-9fa8-a5f038663426" providerId="ADAL" clId="{3839A38D-4DFB-4198-92B0-63003A090E5C}" dt="2024-11-21T04:40:44.104" v="766" actId="368"/>
        <pc:sldMkLst>
          <pc:docMk/>
          <pc:sldMk cId="2041927212" sldId="419"/>
        </pc:sldMkLst>
        <pc:spChg chg="mod">
          <ac:chgData name="JohHyunChul" userId="a1f3561d-5cf2-4159-9fa8-a5f038663426" providerId="ADAL" clId="{3839A38D-4DFB-4198-92B0-63003A090E5C}" dt="2024-11-20T09:55:33.726" v="616" actId="27636"/>
          <ac:spMkLst>
            <pc:docMk/>
            <pc:sldMk cId="2041927212" sldId="419"/>
            <ac:spMk id="2" creationId="{26770A06-9330-D9BE-E601-A31D56CCAAEC}"/>
          </ac:spMkLst>
        </pc:spChg>
        <pc:spChg chg="mod">
          <ac:chgData name="JohHyunChul" userId="a1f3561d-5cf2-4159-9fa8-a5f038663426" providerId="ADAL" clId="{3839A38D-4DFB-4198-92B0-63003A090E5C}" dt="2024-11-20T09:55:53.289" v="621" actId="403"/>
          <ac:spMkLst>
            <pc:docMk/>
            <pc:sldMk cId="2041927212" sldId="419"/>
            <ac:spMk id="3" creationId="{5A247A2E-F72F-9994-3F0C-7EB2D45ECF63}"/>
          </ac:spMkLst>
        </pc:spChg>
        <pc:spChg chg="add mod">
          <ac:chgData name="JohHyunChul" userId="a1f3561d-5cf2-4159-9fa8-a5f038663426" providerId="ADAL" clId="{3839A38D-4DFB-4198-92B0-63003A090E5C}" dt="2024-11-20T09:57:12.742" v="624" actId="20577"/>
          <ac:spMkLst>
            <pc:docMk/>
            <pc:sldMk cId="2041927212" sldId="419"/>
            <ac:spMk id="6" creationId="{D9FF829A-B68F-4100-7260-ED54D35F2E04}"/>
          </ac:spMkLst>
        </pc:spChg>
      </pc:sldChg>
      <pc:sldChg chg="modNotes">
        <pc:chgData name="JohHyunChul" userId="a1f3561d-5cf2-4159-9fa8-a5f038663426" providerId="ADAL" clId="{3839A38D-4DFB-4198-92B0-63003A090E5C}" dt="2024-11-21T04:40:44.114" v="776" actId="368"/>
        <pc:sldMkLst>
          <pc:docMk/>
          <pc:sldMk cId="1890001492" sldId="420"/>
        </pc:sldMkLst>
      </pc:sldChg>
      <pc:sldChg chg="modNotes">
        <pc:chgData name="JohHyunChul" userId="a1f3561d-5cf2-4159-9fa8-a5f038663426" providerId="ADAL" clId="{3839A38D-4DFB-4198-92B0-63003A090E5C}" dt="2024-11-21T04:40:44.117" v="778" actId="368"/>
        <pc:sldMkLst>
          <pc:docMk/>
          <pc:sldMk cId="824850150" sldId="421"/>
        </pc:sldMkLst>
      </pc:sldChg>
      <pc:sldChg chg="modNotes">
        <pc:chgData name="JohHyunChul" userId="a1f3561d-5cf2-4159-9fa8-a5f038663426" providerId="ADAL" clId="{3839A38D-4DFB-4198-92B0-63003A090E5C}" dt="2024-11-21T04:40:44.118" v="780" actId="368"/>
        <pc:sldMkLst>
          <pc:docMk/>
          <pc:sldMk cId="2121564059" sldId="422"/>
        </pc:sldMkLst>
      </pc:sldChg>
      <pc:sldChg chg="modNotes">
        <pc:chgData name="JohHyunChul" userId="a1f3561d-5cf2-4159-9fa8-a5f038663426" providerId="ADAL" clId="{3839A38D-4DFB-4198-92B0-63003A090E5C}" dt="2024-11-21T04:40:44.121" v="782" actId="368"/>
        <pc:sldMkLst>
          <pc:docMk/>
          <pc:sldMk cId="2914891908" sldId="423"/>
        </pc:sldMkLst>
      </pc:sldChg>
      <pc:sldChg chg="modNotes">
        <pc:chgData name="JohHyunChul" userId="a1f3561d-5cf2-4159-9fa8-a5f038663426" providerId="ADAL" clId="{3839A38D-4DFB-4198-92B0-63003A090E5C}" dt="2024-11-21T04:40:44.123" v="784" actId="368"/>
        <pc:sldMkLst>
          <pc:docMk/>
          <pc:sldMk cId="1613454378" sldId="424"/>
        </pc:sldMkLst>
      </pc:sldChg>
      <pc:sldChg chg="modNotes">
        <pc:chgData name="JohHyunChul" userId="a1f3561d-5cf2-4159-9fa8-a5f038663426" providerId="ADAL" clId="{3839A38D-4DFB-4198-92B0-63003A090E5C}" dt="2024-11-21T04:40:44.129" v="788" actId="368"/>
        <pc:sldMkLst>
          <pc:docMk/>
          <pc:sldMk cId="70056322" sldId="425"/>
        </pc:sldMkLst>
      </pc:sldChg>
      <pc:sldChg chg="modNotes">
        <pc:chgData name="JohHyunChul" userId="a1f3561d-5cf2-4159-9fa8-a5f038663426" providerId="ADAL" clId="{3839A38D-4DFB-4198-92B0-63003A090E5C}" dt="2024-11-21T04:40:44.130" v="790" actId="368"/>
        <pc:sldMkLst>
          <pc:docMk/>
          <pc:sldMk cId="2742580352" sldId="426"/>
        </pc:sldMkLst>
      </pc:sldChg>
      <pc:sldChg chg="modNotes">
        <pc:chgData name="JohHyunChul" userId="a1f3561d-5cf2-4159-9fa8-a5f038663426" providerId="ADAL" clId="{3839A38D-4DFB-4198-92B0-63003A090E5C}" dt="2024-11-21T04:40:44.132" v="792" actId="368"/>
        <pc:sldMkLst>
          <pc:docMk/>
          <pc:sldMk cId="1257046042" sldId="427"/>
        </pc:sldMkLst>
      </pc:sldChg>
      <pc:sldChg chg="modNotes">
        <pc:chgData name="JohHyunChul" userId="a1f3561d-5cf2-4159-9fa8-a5f038663426" providerId="ADAL" clId="{3839A38D-4DFB-4198-92B0-63003A090E5C}" dt="2024-11-21T04:40:44.134" v="794" actId="368"/>
        <pc:sldMkLst>
          <pc:docMk/>
          <pc:sldMk cId="2599895141" sldId="428"/>
        </pc:sldMkLst>
      </pc:sldChg>
      <pc:sldChg chg="modNotes">
        <pc:chgData name="JohHyunChul" userId="a1f3561d-5cf2-4159-9fa8-a5f038663426" providerId="ADAL" clId="{3839A38D-4DFB-4198-92B0-63003A090E5C}" dt="2024-11-21T04:40:44.136" v="796" actId="368"/>
        <pc:sldMkLst>
          <pc:docMk/>
          <pc:sldMk cId="1229104270" sldId="429"/>
        </pc:sldMkLst>
      </pc:sldChg>
      <pc:sldChg chg="modNotes">
        <pc:chgData name="JohHyunChul" userId="a1f3561d-5cf2-4159-9fa8-a5f038663426" providerId="ADAL" clId="{3839A38D-4DFB-4198-92B0-63003A090E5C}" dt="2024-11-21T04:40:44.125" v="786" actId="368"/>
        <pc:sldMkLst>
          <pc:docMk/>
          <pc:sldMk cId="1373755394" sldId="430"/>
        </pc:sldMkLst>
      </pc:sldChg>
      <pc:sldChg chg="modNotes">
        <pc:chgData name="JohHyunChul" userId="a1f3561d-5cf2-4159-9fa8-a5f038663426" providerId="ADAL" clId="{3839A38D-4DFB-4198-92B0-63003A090E5C}" dt="2024-11-21T04:40:44.138" v="798" actId="368"/>
        <pc:sldMkLst>
          <pc:docMk/>
          <pc:sldMk cId="3925432988" sldId="431"/>
        </pc:sldMkLst>
      </pc:sldChg>
      <pc:sldChg chg="modNotes">
        <pc:chgData name="JohHyunChul" userId="a1f3561d-5cf2-4159-9fa8-a5f038663426" providerId="ADAL" clId="{3839A38D-4DFB-4198-92B0-63003A090E5C}" dt="2024-11-21T04:40:44.140" v="800" actId="368"/>
        <pc:sldMkLst>
          <pc:docMk/>
          <pc:sldMk cId="200044726" sldId="432"/>
        </pc:sldMkLst>
      </pc:sldChg>
      <pc:sldChg chg="modNotes">
        <pc:chgData name="JohHyunChul" userId="a1f3561d-5cf2-4159-9fa8-a5f038663426" providerId="ADAL" clId="{3839A38D-4DFB-4198-92B0-63003A090E5C}" dt="2024-11-21T04:40:44.142" v="802" actId="368"/>
        <pc:sldMkLst>
          <pc:docMk/>
          <pc:sldMk cId="2152641933" sldId="433"/>
        </pc:sldMkLst>
      </pc:sldChg>
      <pc:sldChg chg="modNotes">
        <pc:chgData name="JohHyunChul" userId="a1f3561d-5cf2-4159-9fa8-a5f038663426" providerId="ADAL" clId="{3839A38D-4DFB-4198-92B0-63003A090E5C}" dt="2024-11-21T04:40:44.144" v="804" actId="368"/>
        <pc:sldMkLst>
          <pc:docMk/>
          <pc:sldMk cId="1353978966" sldId="434"/>
        </pc:sldMkLst>
      </pc:sldChg>
      <pc:sldChg chg="modNotes">
        <pc:chgData name="JohHyunChul" userId="a1f3561d-5cf2-4159-9fa8-a5f038663426" providerId="ADAL" clId="{3839A38D-4DFB-4198-92B0-63003A090E5C}" dt="2024-11-21T04:40:44.146" v="806" actId="368"/>
        <pc:sldMkLst>
          <pc:docMk/>
          <pc:sldMk cId="2444717577" sldId="435"/>
        </pc:sldMkLst>
      </pc:sldChg>
      <pc:sldChg chg="modNotes">
        <pc:chgData name="JohHyunChul" userId="a1f3561d-5cf2-4159-9fa8-a5f038663426" providerId="ADAL" clId="{3839A38D-4DFB-4198-92B0-63003A090E5C}" dt="2024-11-21T04:40:44.148" v="808" actId="368"/>
        <pc:sldMkLst>
          <pc:docMk/>
          <pc:sldMk cId="2855853954" sldId="436"/>
        </pc:sldMkLst>
      </pc:sldChg>
      <pc:sldChg chg="modNotes">
        <pc:chgData name="JohHyunChul" userId="a1f3561d-5cf2-4159-9fa8-a5f038663426" providerId="ADAL" clId="{3839A38D-4DFB-4198-92B0-63003A090E5C}" dt="2024-11-21T04:40:44.150" v="810" actId="368"/>
        <pc:sldMkLst>
          <pc:docMk/>
          <pc:sldMk cId="201569915" sldId="437"/>
        </pc:sldMkLst>
      </pc:sldChg>
      <pc:sldChg chg="modNotes">
        <pc:chgData name="JohHyunChul" userId="a1f3561d-5cf2-4159-9fa8-a5f038663426" providerId="ADAL" clId="{3839A38D-4DFB-4198-92B0-63003A090E5C}" dt="2024-11-21T04:40:44.152" v="812" actId="368"/>
        <pc:sldMkLst>
          <pc:docMk/>
          <pc:sldMk cId="578842035" sldId="439"/>
        </pc:sldMkLst>
      </pc:sldChg>
      <pc:sldChg chg="modNotes">
        <pc:chgData name="JohHyunChul" userId="a1f3561d-5cf2-4159-9fa8-a5f038663426" providerId="ADAL" clId="{3839A38D-4DFB-4198-92B0-63003A090E5C}" dt="2024-11-21T04:40:44.156" v="814" actId="368"/>
        <pc:sldMkLst>
          <pc:docMk/>
          <pc:sldMk cId="945518453" sldId="440"/>
        </pc:sldMkLst>
      </pc:sldChg>
      <pc:sldChg chg="modNotes">
        <pc:chgData name="JohHyunChul" userId="a1f3561d-5cf2-4159-9fa8-a5f038663426" providerId="ADAL" clId="{3839A38D-4DFB-4198-92B0-63003A090E5C}" dt="2024-11-21T04:40:44.158" v="816" actId="368"/>
        <pc:sldMkLst>
          <pc:docMk/>
          <pc:sldMk cId="2138058554" sldId="441"/>
        </pc:sldMkLst>
      </pc:sldChg>
      <pc:sldChg chg="modNotes">
        <pc:chgData name="JohHyunChul" userId="a1f3561d-5cf2-4159-9fa8-a5f038663426" providerId="ADAL" clId="{3839A38D-4DFB-4198-92B0-63003A090E5C}" dt="2024-11-21T04:40:44.159" v="818" actId="368"/>
        <pc:sldMkLst>
          <pc:docMk/>
          <pc:sldMk cId="155275647" sldId="442"/>
        </pc:sldMkLst>
      </pc:sldChg>
      <pc:sldChg chg="modNotes">
        <pc:chgData name="JohHyunChul" userId="a1f3561d-5cf2-4159-9fa8-a5f038663426" providerId="ADAL" clId="{3839A38D-4DFB-4198-92B0-63003A090E5C}" dt="2024-11-21T04:40:44.161" v="820" actId="368"/>
        <pc:sldMkLst>
          <pc:docMk/>
          <pc:sldMk cId="2792411035" sldId="443"/>
        </pc:sldMkLst>
      </pc:sldChg>
      <pc:sldChg chg="modNotes">
        <pc:chgData name="JohHyunChul" userId="a1f3561d-5cf2-4159-9fa8-a5f038663426" providerId="ADAL" clId="{3839A38D-4DFB-4198-92B0-63003A090E5C}" dt="2024-11-21T04:40:44.165" v="822" actId="368"/>
        <pc:sldMkLst>
          <pc:docMk/>
          <pc:sldMk cId="1671491933" sldId="444"/>
        </pc:sldMkLst>
      </pc:sldChg>
      <pc:sldChg chg="modNotes">
        <pc:chgData name="JohHyunChul" userId="a1f3561d-5cf2-4159-9fa8-a5f038663426" providerId="ADAL" clId="{3839A38D-4DFB-4198-92B0-63003A090E5C}" dt="2024-11-21T04:40:44.169" v="824" actId="368"/>
        <pc:sldMkLst>
          <pc:docMk/>
          <pc:sldMk cId="595675181" sldId="445"/>
        </pc:sldMkLst>
      </pc:sldChg>
      <pc:sldChg chg="modNotes">
        <pc:chgData name="JohHyunChul" userId="a1f3561d-5cf2-4159-9fa8-a5f038663426" providerId="ADAL" clId="{3839A38D-4DFB-4198-92B0-63003A090E5C}" dt="2024-11-21T04:40:44.175" v="830" actId="368"/>
        <pc:sldMkLst>
          <pc:docMk/>
          <pc:sldMk cId="1327656204" sldId="446"/>
        </pc:sldMkLst>
      </pc:sldChg>
      <pc:sldChg chg="modNotes">
        <pc:chgData name="JohHyunChul" userId="a1f3561d-5cf2-4159-9fa8-a5f038663426" providerId="ADAL" clId="{3839A38D-4DFB-4198-92B0-63003A090E5C}" dt="2024-11-21T04:40:44.178" v="832" actId="368"/>
        <pc:sldMkLst>
          <pc:docMk/>
          <pc:sldMk cId="3167243052" sldId="447"/>
        </pc:sldMkLst>
      </pc:sldChg>
      <pc:sldChg chg="modNotes">
        <pc:chgData name="JohHyunChul" userId="a1f3561d-5cf2-4159-9fa8-a5f038663426" providerId="ADAL" clId="{3839A38D-4DFB-4198-92B0-63003A090E5C}" dt="2024-11-21T04:40:44.187" v="840" actId="368"/>
        <pc:sldMkLst>
          <pc:docMk/>
          <pc:sldMk cId="1457937593" sldId="448"/>
        </pc:sldMkLst>
      </pc:sldChg>
      <pc:sldChg chg="modNotes">
        <pc:chgData name="JohHyunChul" userId="a1f3561d-5cf2-4159-9fa8-a5f038663426" providerId="ADAL" clId="{3839A38D-4DFB-4198-92B0-63003A090E5C}" dt="2024-11-21T04:40:44.194" v="844" actId="368"/>
        <pc:sldMkLst>
          <pc:docMk/>
          <pc:sldMk cId="3302118486" sldId="449"/>
        </pc:sldMkLst>
      </pc:sldChg>
      <pc:sldChg chg="modNotes">
        <pc:chgData name="JohHyunChul" userId="a1f3561d-5cf2-4159-9fa8-a5f038663426" providerId="ADAL" clId="{3839A38D-4DFB-4198-92B0-63003A090E5C}" dt="2024-11-21T04:40:44.196" v="846" actId="368"/>
        <pc:sldMkLst>
          <pc:docMk/>
          <pc:sldMk cId="3013507672" sldId="450"/>
        </pc:sldMkLst>
      </pc:sldChg>
      <pc:sldChg chg="modNotes">
        <pc:chgData name="JohHyunChul" userId="a1f3561d-5cf2-4159-9fa8-a5f038663426" providerId="ADAL" clId="{3839A38D-4DFB-4198-92B0-63003A090E5C}" dt="2024-11-21T04:40:44.173" v="828" actId="368"/>
        <pc:sldMkLst>
          <pc:docMk/>
          <pc:sldMk cId="3901037538" sldId="451"/>
        </pc:sldMkLst>
      </pc:sldChg>
      <pc:sldChg chg="modNotes">
        <pc:chgData name="JohHyunChul" userId="a1f3561d-5cf2-4159-9fa8-a5f038663426" providerId="ADAL" clId="{3839A38D-4DFB-4198-92B0-63003A090E5C}" dt="2024-11-21T04:40:44.171" v="826" actId="368"/>
        <pc:sldMkLst>
          <pc:docMk/>
          <pc:sldMk cId="840567161" sldId="452"/>
        </pc:sldMkLst>
      </pc:sldChg>
      <pc:sldChg chg="modNotes">
        <pc:chgData name="JohHyunChul" userId="a1f3561d-5cf2-4159-9fa8-a5f038663426" providerId="ADAL" clId="{3839A38D-4DFB-4198-92B0-63003A090E5C}" dt="2024-11-21T04:40:44.182" v="836" actId="368"/>
        <pc:sldMkLst>
          <pc:docMk/>
          <pc:sldMk cId="3705021251" sldId="453"/>
        </pc:sldMkLst>
      </pc:sldChg>
      <pc:sldChg chg="modNotes">
        <pc:chgData name="JohHyunChul" userId="a1f3561d-5cf2-4159-9fa8-a5f038663426" providerId="ADAL" clId="{3839A38D-4DFB-4198-92B0-63003A090E5C}" dt="2024-11-21T04:40:44.180" v="834" actId="368"/>
        <pc:sldMkLst>
          <pc:docMk/>
          <pc:sldMk cId="2343939618" sldId="454"/>
        </pc:sldMkLst>
      </pc:sldChg>
      <pc:sldChg chg="modNotes">
        <pc:chgData name="JohHyunChul" userId="a1f3561d-5cf2-4159-9fa8-a5f038663426" providerId="ADAL" clId="{3839A38D-4DFB-4198-92B0-63003A090E5C}" dt="2024-11-21T04:40:44.192" v="842" actId="368"/>
        <pc:sldMkLst>
          <pc:docMk/>
          <pc:sldMk cId="3754972098" sldId="455"/>
        </pc:sldMkLst>
      </pc:sldChg>
      <pc:sldChg chg="modNotes">
        <pc:chgData name="JohHyunChul" userId="a1f3561d-5cf2-4159-9fa8-a5f038663426" providerId="ADAL" clId="{3839A38D-4DFB-4198-92B0-63003A090E5C}" dt="2024-11-21T04:40:44.185" v="838" actId="368"/>
        <pc:sldMkLst>
          <pc:docMk/>
          <pc:sldMk cId="1278406473" sldId="456"/>
        </pc:sldMkLst>
      </pc:sldChg>
      <pc:sldChg chg="modNotes">
        <pc:chgData name="JohHyunChul" userId="a1f3561d-5cf2-4159-9fa8-a5f038663426" providerId="ADAL" clId="{3839A38D-4DFB-4198-92B0-63003A090E5C}" dt="2024-11-21T04:40:44.199" v="848" actId="368"/>
        <pc:sldMkLst>
          <pc:docMk/>
          <pc:sldMk cId="1224284682" sldId="457"/>
        </pc:sldMkLst>
      </pc:sldChg>
      <pc:sldChg chg="modNotes">
        <pc:chgData name="JohHyunChul" userId="a1f3561d-5cf2-4159-9fa8-a5f038663426" providerId="ADAL" clId="{3839A38D-4DFB-4198-92B0-63003A090E5C}" dt="2024-11-21T04:40:44.201" v="850" actId="368"/>
        <pc:sldMkLst>
          <pc:docMk/>
          <pc:sldMk cId="1761146268" sldId="460"/>
        </pc:sldMkLst>
      </pc:sldChg>
      <pc:sldChg chg="modNotes">
        <pc:chgData name="JohHyunChul" userId="a1f3561d-5cf2-4159-9fa8-a5f038663426" providerId="ADAL" clId="{3839A38D-4DFB-4198-92B0-63003A090E5C}" dt="2024-11-21T04:40:44.203" v="852" actId="368"/>
        <pc:sldMkLst>
          <pc:docMk/>
          <pc:sldMk cId="4068658301" sldId="461"/>
        </pc:sldMkLst>
      </pc:sldChg>
      <pc:sldChg chg="modNotes">
        <pc:chgData name="JohHyunChul" userId="a1f3561d-5cf2-4159-9fa8-a5f038663426" providerId="ADAL" clId="{3839A38D-4DFB-4198-92B0-63003A090E5C}" dt="2024-11-21T04:40:44.205" v="854" actId="368"/>
        <pc:sldMkLst>
          <pc:docMk/>
          <pc:sldMk cId="3810362857" sldId="462"/>
        </pc:sldMkLst>
      </pc:sldChg>
      <pc:sldChg chg="modNotes">
        <pc:chgData name="JohHyunChul" userId="a1f3561d-5cf2-4159-9fa8-a5f038663426" providerId="ADAL" clId="{3839A38D-4DFB-4198-92B0-63003A090E5C}" dt="2024-11-21T04:40:44.207" v="856" actId="368"/>
        <pc:sldMkLst>
          <pc:docMk/>
          <pc:sldMk cId="2406762813" sldId="463"/>
        </pc:sldMkLst>
      </pc:sldChg>
      <pc:sldChg chg="modNotes">
        <pc:chgData name="JohHyunChul" userId="a1f3561d-5cf2-4159-9fa8-a5f038663426" providerId="ADAL" clId="{3839A38D-4DFB-4198-92B0-63003A090E5C}" dt="2024-11-21T04:40:44.209" v="858" actId="368"/>
        <pc:sldMkLst>
          <pc:docMk/>
          <pc:sldMk cId="221960654" sldId="464"/>
        </pc:sldMkLst>
      </pc:sldChg>
      <pc:sldChg chg="modNotes">
        <pc:chgData name="JohHyunChul" userId="a1f3561d-5cf2-4159-9fa8-a5f038663426" providerId="ADAL" clId="{3839A38D-4DFB-4198-92B0-63003A090E5C}" dt="2024-11-21T04:40:44.213" v="860" actId="368"/>
        <pc:sldMkLst>
          <pc:docMk/>
          <pc:sldMk cId="1413879803" sldId="465"/>
        </pc:sldMkLst>
      </pc:sldChg>
      <pc:sldChg chg="modNotes">
        <pc:chgData name="JohHyunChul" userId="a1f3561d-5cf2-4159-9fa8-a5f038663426" providerId="ADAL" clId="{3839A38D-4DFB-4198-92B0-63003A090E5C}" dt="2024-11-21T04:40:44.215" v="862" actId="368"/>
        <pc:sldMkLst>
          <pc:docMk/>
          <pc:sldMk cId="637779391" sldId="466"/>
        </pc:sldMkLst>
      </pc:sldChg>
      <pc:sldChg chg="modNotes">
        <pc:chgData name="JohHyunChul" userId="a1f3561d-5cf2-4159-9fa8-a5f038663426" providerId="ADAL" clId="{3839A38D-4DFB-4198-92B0-63003A090E5C}" dt="2024-11-21T04:40:44.218" v="864" actId="368"/>
        <pc:sldMkLst>
          <pc:docMk/>
          <pc:sldMk cId="3732487627" sldId="473"/>
        </pc:sldMkLst>
      </pc:sldChg>
    </pc:docChg>
  </pc:docChgLst>
  <pc:docChgLst>
    <pc:chgData name="JohHyunChul" userId="a1f3561d-5cf2-4159-9fa8-a5f038663426" providerId="ADAL" clId="{F1A3E1BA-D328-429E-8DC0-EF77821F95A6}"/>
    <pc:docChg chg="undo redo custSel addSld delSld modSld sldOrd">
      <pc:chgData name="JohHyunChul" userId="a1f3561d-5cf2-4159-9fa8-a5f038663426" providerId="ADAL" clId="{F1A3E1BA-D328-429E-8DC0-EF77821F95A6}" dt="2024-11-20T14:52:14.284" v="1125" actId="20577"/>
      <pc:docMkLst>
        <pc:docMk/>
      </pc:docMkLst>
      <pc:sldChg chg="modSp">
        <pc:chgData name="JohHyunChul" userId="a1f3561d-5cf2-4159-9fa8-a5f038663426" providerId="ADAL" clId="{F1A3E1BA-D328-429E-8DC0-EF77821F95A6}" dt="2024-11-19T14:41:40.280" v="30" actId="20577"/>
        <pc:sldMkLst>
          <pc:docMk/>
          <pc:sldMk cId="3240006810" sldId="256"/>
        </pc:sldMkLst>
        <pc:spChg chg="mod">
          <ac:chgData name="JohHyunChul" userId="a1f3561d-5cf2-4159-9fa8-a5f038663426" providerId="ADAL" clId="{F1A3E1BA-D328-429E-8DC0-EF77821F95A6}" dt="2024-11-19T14:41:40.280" v="30" actId="20577"/>
          <ac:spMkLst>
            <pc:docMk/>
            <pc:sldMk cId="3240006810" sldId="256"/>
            <ac:spMk id="2" creationId="{D4EC7C48-D0EB-4408-8D23-E8C3B9620D42}"/>
          </ac:spMkLst>
        </pc:spChg>
      </pc:sldChg>
      <pc:sldChg chg="modSp mod">
        <pc:chgData name="JohHyunChul" userId="a1f3561d-5cf2-4159-9fa8-a5f038663426" providerId="ADAL" clId="{F1A3E1BA-D328-429E-8DC0-EF77821F95A6}" dt="2024-11-20T14:52:14.284" v="1125" actId="20577"/>
        <pc:sldMkLst>
          <pc:docMk/>
          <pc:sldMk cId="4251821052" sldId="257"/>
        </pc:sldMkLst>
        <pc:spChg chg="mod">
          <ac:chgData name="JohHyunChul" userId="a1f3561d-5cf2-4159-9fa8-a5f038663426" providerId="ADAL" clId="{F1A3E1BA-D328-429E-8DC0-EF77821F95A6}" dt="2024-11-20T14:39:24.349" v="1005" actId="20577"/>
          <ac:spMkLst>
            <pc:docMk/>
            <pc:sldMk cId="4251821052" sldId="257"/>
            <ac:spMk id="3" creationId="{1F0EA71A-BB0B-4769-B016-7386C53F0A6E}"/>
          </ac:spMkLst>
        </pc:spChg>
        <pc:spChg chg="mod">
          <ac:chgData name="JohHyunChul" userId="a1f3561d-5cf2-4159-9fa8-a5f038663426" providerId="ADAL" clId="{F1A3E1BA-D328-429E-8DC0-EF77821F95A6}" dt="2024-11-20T14:52:14.284" v="1125" actId="20577"/>
          <ac:spMkLst>
            <pc:docMk/>
            <pc:sldMk cId="4251821052" sldId="257"/>
            <ac:spMk id="4" creationId="{2AF28C81-C86A-F17B-C17B-6F11FB5EF343}"/>
          </ac:spMkLst>
        </pc:spChg>
      </pc:sldChg>
      <pc:sldChg chg="addSp modSp mod">
        <pc:chgData name="JohHyunChul" userId="a1f3561d-5cf2-4159-9fa8-a5f038663426" providerId="ADAL" clId="{F1A3E1BA-D328-429E-8DC0-EF77821F95A6}" dt="2024-11-19T14:47:43.244" v="76" actId="1076"/>
        <pc:sldMkLst>
          <pc:docMk/>
          <pc:sldMk cId="1898008807" sldId="267"/>
        </pc:sldMkLst>
        <pc:spChg chg="mod">
          <ac:chgData name="JohHyunChul" userId="a1f3561d-5cf2-4159-9fa8-a5f038663426" providerId="ADAL" clId="{F1A3E1BA-D328-429E-8DC0-EF77821F95A6}" dt="2024-11-19T14:46:23.932" v="65" actId="20577"/>
          <ac:spMkLst>
            <pc:docMk/>
            <pc:sldMk cId="1898008807" sldId="267"/>
            <ac:spMk id="2" creationId="{9EAB6BCD-8AFA-4CB3-8290-C266E52C6167}"/>
          </ac:spMkLst>
        </pc:spChg>
        <pc:spChg chg="add mod">
          <ac:chgData name="JohHyunChul" userId="a1f3561d-5cf2-4159-9fa8-a5f038663426" providerId="ADAL" clId="{F1A3E1BA-D328-429E-8DC0-EF77821F95A6}" dt="2024-11-19T14:47:43.244" v="76" actId="1076"/>
          <ac:spMkLst>
            <pc:docMk/>
            <pc:sldMk cId="1898008807" sldId="267"/>
            <ac:spMk id="6" creationId="{D8505F08-6D4A-2143-22A6-EAF98CB5F15E}"/>
          </ac:spMkLst>
        </pc:spChg>
        <pc:spChg chg="add mod">
          <ac:chgData name="JohHyunChul" userId="a1f3561d-5cf2-4159-9fa8-a5f038663426" providerId="ADAL" clId="{F1A3E1BA-D328-429E-8DC0-EF77821F95A6}" dt="2024-11-19T14:47:24.441" v="72" actId="1076"/>
          <ac:spMkLst>
            <pc:docMk/>
            <pc:sldMk cId="1898008807" sldId="267"/>
            <ac:spMk id="8" creationId="{D7FA4709-E1E2-66D7-08B1-8CFBCDD0888A}"/>
          </ac:spMkLst>
        </pc:spChg>
      </pc:sldChg>
      <pc:sldChg chg="modSp mod">
        <pc:chgData name="JohHyunChul" userId="a1f3561d-5cf2-4159-9fa8-a5f038663426" providerId="ADAL" clId="{F1A3E1BA-D328-429E-8DC0-EF77821F95A6}" dt="2024-11-20T14:50:02.561" v="1118" actId="20577"/>
        <pc:sldMkLst>
          <pc:docMk/>
          <pc:sldMk cId="4152325707" sldId="305"/>
        </pc:sldMkLst>
        <pc:spChg chg="mod">
          <ac:chgData name="JohHyunChul" userId="a1f3561d-5cf2-4159-9fa8-a5f038663426" providerId="ADAL" clId="{F1A3E1BA-D328-429E-8DC0-EF77821F95A6}" dt="2024-11-20T14:50:02.561" v="1118" actId="20577"/>
          <ac:spMkLst>
            <pc:docMk/>
            <pc:sldMk cId="4152325707" sldId="305"/>
            <ac:spMk id="2" creationId="{BBE8C1A2-ABD8-8A55-AB34-C379D3B8AD66}"/>
          </ac:spMkLst>
        </pc:spChg>
      </pc:sldChg>
      <pc:sldChg chg="modSp mod">
        <pc:chgData name="JohHyunChul" userId="a1f3561d-5cf2-4159-9fa8-a5f038663426" providerId="ADAL" clId="{F1A3E1BA-D328-429E-8DC0-EF77821F95A6}" dt="2024-11-19T14:45:40.044" v="57" actId="14100"/>
        <pc:sldMkLst>
          <pc:docMk/>
          <pc:sldMk cId="1420851047" sldId="355"/>
        </pc:sldMkLst>
        <pc:spChg chg="mod">
          <ac:chgData name="JohHyunChul" userId="a1f3561d-5cf2-4159-9fa8-a5f038663426" providerId="ADAL" clId="{F1A3E1BA-D328-429E-8DC0-EF77821F95A6}" dt="2024-11-19T14:44:39.961" v="51"/>
          <ac:spMkLst>
            <pc:docMk/>
            <pc:sldMk cId="1420851047" sldId="355"/>
            <ac:spMk id="2" creationId="{A08C9D5D-EAB9-D780-157F-5A37A9C7A51F}"/>
          </ac:spMkLst>
        </pc:spChg>
        <pc:spChg chg="mod">
          <ac:chgData name="JohHyunChul" userId="a1f3561d-5cf2-4159-9fa8-a5f038663426" providerId="ADAL" clId="{F1A3E1BA-D328-429E-8DC0-EF77821F95A6}" dt="2024-11-19T14:44:53.517" v="55" actId="27636"/>
          <ac:spMkLst>
            <pc:docMk/>
            <pc:sldMk cId="1420851047" sldId="355"/>
            <ac:spMk id="3" creationId="{E3FC3480-F779-EB6B-BDB4-6E40000C6F12}"/>
          </ac:spMkLst>
        </pc:spChg>
        <pc:spChg chg="mod">
          <ac:chgData name="JohHyunChul" userId="a1f3561d-5cf2-4159-9fa8-a5f038663426" providerId="ADAL" clId="{F1A3E1BA-D328-429E-8DC0-EF77821F95A6}" dt="2024-11-19T14:45:40.044" v="57" actId="14100"/>
          <ac:spMkLst>
            <pc:docMk/>
            <pc:sldMk cId="1420851047" sldId="355"/>
            <ac:spMk id="6" creationId="{D3B12A5E-BDA1-1599-3766-2AEEAC7CCB68}"/>
          </ac:spMkLst>
        </pc:spChg>
      </pc:sldChg>
      <pc:sldChg chg="modSp mod ord">
        <pc:chgData name="JohHyunChul" userId="a1f3561d-5cf2-4159-9fa8-a5f038663426" providerId="ADAL" clId="{F1A3E1BA-D328-429E-8DC0-EF77821F95A6}" dt="2024-11-19T14:48:43.619" v="84" actId="5793"/>
        <pc:sldMkLst>
          <pc:docMk/>
          <pc:sldMk cId="2642064432" sldId="357"/>
        </pc:sldMkLst>
        <pc:spChg chg="mod">
          <ac:chgData name="JohHyunChul" userId="a1f3561d-5cf2-4159-9fa8-a5f038663426" providerId="ADAL" clId="{F1A3E1BA-D328-429E-8DC0-EF77821F95A6}" dt="2024-11-19T14:48:43.619" v="84" actId="5793"/>
          <ac:spMkLst>
            <pc:docMk/>
            <pc:sldMk cId="2642064432" sldId="357"/>
            <ac:spMk id="4" creationId="{E7F7F589-6D3A-9936-0F18-02BC436A2BDC}"/>
          </ac:spMkLst>
        </pc:spChg>
      </pc:sldChg>
      <pc:sldChg chg="modSp mod">
        <pc:chgData name="JohHyunChul" userId="a1f3561d-5cf2-4159-9fa8-a5f038663426" providerId="ADAL" clId="{F1A3E1BA-D328-429E-8DC0-EF77821F95A6}" dt="2024-11-19T14:49:20.820" v="85"/>
        <pc:sldMkLst>
          <pc:docMk/>
          <pc:sldMk cId="86457126" sldId="358"/>
        </pc:sldMkLst>
        <pc:spChg chg="mod">
          <ac:chgData name="JohHyunChul" userId="a1f3561d-5cf2-4159-9fa8-a5f038663426" providerId="ADAL" clId="{F1A3E1BA-D328-429E-8DC0-EF77821F95A6}" dt="2024-11-19T14:49:20.820" v="85"/>
          <ac:spMkLst>
            <pc:docMk/>
            <pc:sldMk cId="86457126" sldId="358"/>
            <ac:spMk id="2" creationId="{320DA752-F88A-DCF3-B8D7-9FFFC9A99C81}"/>
          </ac:spMkLst>
        </pc:spChg>
      </pc:sldChg>
      <pc:sldChg chg="modSp mod">
        <pc:chgData name="JohHyunChul" userId="a1f3561d-5cf2-4159-9fa8-a5f038663426" providerId="ADAL" clId="{F1A3E1BA-D328-429E-8DC0-EF77821F95A6}" dt="2024-11-19T14:49:52.211" v="88" actId="14100"/>
        <pc:sldMkLst>
          <pc:docMk/>
          <pc:sldMk cId="901811084" sldId="359"/>
        </pc:sldMkLst>
        <pc:spChg chg="mod">
          <ac:chgData name="JohHyunChul" userId="a1f3561d-5cf2-4159-9fa8-a5f038663426" providerId="ADAL" clId="{F1A3E1BA-D328-429E-8DC0-EF77821F95A6}" dt="2024-11-19T14:49:52.211" v="88" actId="14100"/>
          <ac:spMkLst>
            <pc:docMk/>
            <pc:sldMk cId="901811084" sldId="359"/>
            <ac:spMk id="2" creationId="{024A4483-8964-34BA-6681-E91CA558158A}"/>
          </ac:spMkLst>
        </pc:spChg>
      </pc:sldChg>
      <pc:sldChg chg="del">
        <pc:chgData name="JohHyunChul" userId="a1f3561d-5cf2-4159-9fa8-a5f038663426" providerId="ADAL" clId="{F1A3E1BA-D328-429E-8DC0-EF77821F95A6}" dt="2024-11-19T14:48:24.791" v="77" actId="47"/>
        <pc:sldMkLst>
          <pc:docMk/>
          <pc:sldMk cId="359067246" sldId="360"/>
        </pc:sldMkLst>
      </pc:sldChg>
      <pc:sldChg chg="modSp mod">
        <pc:chgData name="JohHyunChul" userId="a1f3561d-5cf2-4159-9fa8-a5f038663426" providerId="ADAL" clId="{F1A3E1BA-D328-429E-8DC0-EF77821F95A6}" dt="2024-11-19T14:50:53.547" v="97" actId="20577"/>
        <pc:sldMkLst>
          <pc:docMk/>
          <pc:sldMk cId="3493571585" sldId="361"/>
        </pc:sldMkLst>
        <pc:spChg chg="mod">
          <ac:chgData name="JohHyunChul" userId="a1f3561d-5cf2-4159-9fa8-a5f038663426" providerId="ADAL" clId="{F1A3E1BA-D328-429E-8DC0-EF77821F95A6}" dt="2024-11-19T14:50:53.547" v="97" actId="20577"/>
          <ac:spMkLst>
            <pc:docMk/>
            <pc:sldMk cId="3493571585" sldId="361"/>
            <ac:spMk id="2" creationId="{AAF1D66A-B8BB-24E3-040B-2F42A17CFBD6}"/>
          </ac:spMkLst>
        </pc:spChg>
      </pc:sldChg>
      <pc:sldChg chg="modSp mod">
        <pc:chgData name="JohHyunChul" userId="a1f3561d-5cf2-4159-9fa8-a5f038663426" providerId="ADAL" clId="{F1A3E1BA-D328-429E-8DC0-EF77821F95A6}" dt="2024-11-19T14:52:27.128" v="98"/>
        <pc:sldMkLst>
          <pc:docMk/>
          <pc:sldMk cId="2067026639" sldId="362"/>
        </pc:sldMkLst>
        <pc:spChg chg="mod">
          <ac:chgData name="JohHyunChul" userId="a1f3561d-5cf2-4159-9fa8-a5f038663426" providerId="ADAL" clId="{F1A3E1BA-D328-429E-8DC0-EF77821F95A6}" dt="2024-11-19T14:52:27.128" v="98"/>
          <ac:spMkLst>
            <pc:docMk/>
            <pc:sldMk cId="2067026639" sldId="362"/>
            <ac:spMk id="2" creationId="{FEB52CB8-9DA3-A4D4-2DEC-3D84FDA0F812}"/>
          </ac:spMkLst>
        </pc:spChg>
      </pc:sldChg>
      <pc:sldChg chg="modSp mod">
        <pc:chgData name="JohHyunChul" userId="a1f3561d-5cf2-4159-9fa8-a5f038663426" providerId="ADAL" clId="{F1A3E1BA-D328-429E-8DC0-EF77821F95A6}" dt="2024-11-19T14:52:52.873" v="100" actId="14100"/>
        <pc:sldMkLst>
          <pc:docMk/>
          <pc:sldMk cId="2859240839" sldId="364"/>
        </pc:sldMkLst>
        <pc:spChg chg="mod">
          <ac:chgData name="JohHyunChul" userId="a1f3561d-5cf2-4159-9fa8-a5f038663426" providerId="ADAL" clId="{F1A3E1BA-D328-429E-8DC0-EF77821F95A6}" dt="2024-11-19T14:52:52.873" v="100" actId="14100"/>
          <ac:spMkLst>
            <pc:docMk/>
            <pc:sldMk cId="2859240839" sldId="364"/>
            <ac:spMk id="2" creationId="{545FC169-5FE7-0131-37D3-036FE839A5B9}"/>
          </ac:spMkLst>
        </pc:spChg>
      </pc:sldChg>
      <pc:sldChg chg="addSp delSp modSp mod">
        <pc:chgData name="JohHyunChul" userId="a1f3561d-5cf2-4159-9fa8-a5f038663426" providerId="ADAL" clId="{F1A3E1BA-D328-429E-8DC0-EF77821F95A6}" dt="2024-11-19T15:02:00.570" v="125" actId="164"/>
        <pc:sldMkLst>
          <pc:docMk/>
          <pc:sldMk cId="2273987111" sldId="365"/>
        </pc:sldMkLst>
        <pc:spChg chg="add mod">
          <ac:chgData name="JohHyunChul" userId="a1f3561d-5cf2-4159-9fa8-a5f038663426" providerId="ADAL" clId="{F1A3E1BA-D328-429E-8DC0-EF77821F95A6}" dt="2024-11-19T14:57:37.259" v="115" actId="1076"/>
          <ac:spMkLst>
            <pc:docMk/>
            <pc:sldMk cId="2273987111" sldId="365"/>
            <ac:spMk id="4" creationId="{052CF97B-DBC7-927D-8496-1D1F58CCD684}"/>
          </ac:spMkLst>
        </pc:spChg>
        <pc:spChg chg="mod">
          <ac:chgData name="JohHyunChul" userId="a1f3561d-5cf2-4159-9fa8-a5f038663426" providerId="ADAL" clId="{F1A3E1BA-D328-429E-8DC0-EF77821F95A6}" dt="2024-11-19T14:58:05.078" v="120" actId="404"/>
          <ac:spMkLst>
            <pc:docMk/>
            <pc:sldMk cId="2273987111" sldId="365"/>
            <ac:spMk id="8" creationId="{DDD74590-F215-D82A-AEA2-938C8AF36335}"/>
          </ac:spMkLst>
        </pc:spChg>
        <pc:spChg chg="add del mod">
          <ac:chgData name="JohHyunChul" userId="a1f3561d-5cf2-4159-9fa8-a5f038663426" providerId="ADAL" clId="{F1A3E1BA-D328-429E-8DC0-EF77821F95A6}" dt="2024-11-19T14:57:44.764" v="116" actId="478"/>
          <ac:spMkLst>
            <pc:docMk/>
            <pc:sldMk cId="2273987111" sldId="365"/>
            <ac:spMk id="11" creationId="{F15FCB13-FA4C-9E22-E27B-99F477936402}"/>
          </ac:spMkLst>
        </pc:spChg>
        <pc:grpChg chg="add mod">
          <ac:chgData name="JohHyunChul" userId="a1f3561d-5cf2-4159-9fa8-a5f038663426" providerId="ADAL" clId="{F1A3E1BA-D328-429E-8DC0-EF77821F95A6}" dt="2024-11-19T15:02:00.570" v="125" actId="164"/>
          <ac:grpSpMkLst>
            <pc:docMk/>
            <pc:sldMk cId="2273987111" sldId="365"/>
            <ac:grpSpMk id="16" creationId="{84F18700-7ADF-B09C-9379-2175C57F8838}"/>
          </ac:grpSpMkLst>
        </pc:grpChg>
        <pc:picChg chg="del">
          <ac:chgData name="JohHyunChul" userId="a1f3561d-5cf2-4159-9fa8-a5f038663426" providerId="ADAL" clId="{F1A3E1BA-D328-429E-8DC0-EF77821F95A6}" dt="2024-11-19T14:57:22.198" v="107" actId="478"/>
          <ac:picMkLst>
            <pc:docMk/>
            <pc:sldMk cId="2273987111" sldId="365"/>
            <ac:picMk id="5" creationId="{72C31D85-B47F-32C6-D62E-A2F56527370D}"/>
          </ac:picMkLst>
        </pc:picChg>
        <pc:picChg chg="add mod">
          <ac:chgData name="JohHyunChul" userId="a1f3561d-5cf2-4159-9fa8-a5f038663426" providerId="ADAL" clId="{F1A3E1BA-D328-429E-8DC0-EF77821F95A6}" dt="2024-11-19T15:02:00.570" v="125" actId="164"/>
          <ac:picMkLst>
            <pc:docMk/>
            <pc:sldMk cId="2273987111" sldId="365"/>
            <ac:picMk id="7" creationId="{EF9411E5-4AE4-FFE7-D9F5-6BAC293DEDE1}"/>
          </ac:picMkLst>
        </pc:picChg>
        <pc:picChg chg="add mod">
          <ac:chgData name="JohHyunChul" userId="a1f3561d-5cf2-4159-9fa8-a5f038663426" providerId="ADAL" clId="{F1A3E1BA-D328-429E-8DC0-EF77821F95A6}" dt="2024-11-19T15:02:00.570" v="125" actId="164"/>
          <ac:picMkLst>
            <pc:docMk/>
            <pc:sldMk cId="2273987111" sldId="365"/>
            <ac:picMk id="15" creationId="{740AF3F4-582A-4C40-D0F5-71FC517928F7}"/>
          </ac:picMkLst>
        </pc:picChg>
      </pc:sldChg>
      <pc:sldChg chg="addSp modSp mod">
        <pc:chgData name="JohHyunChul" userId="a1f3561d-5cf2-4159-9fa8-a5f038663426" providerId="ADAL" clId="{F1A3E1BA-D328-429E-8DC0-EF77821F95A6}" dt="2024-11-19T15:07:12.270" v="198" actId="20577"/>
        <pc:sldMkLst>
          <pc:docMk/>
          <pc:sldMk cId="1454096040" sldId="366"/>
        </pc:sldMkLst>
        <pc:spChg chg="mod">
          <ac:chgData name="JohHyunChul" userId="a1f3561d-5cf2-4159-9fa8-a5f038663426" providerId="ADAL" clId="{F1A3E1BA-D328-429E-8DC0-EF77821F95A6}" dt="2024-11-19T15:07:12.270" v="198" actId="20577"/>
          <ac:spMkLst>
            <pc:docMk/>
            <pc:sldMk cId="1454096040" sldId="366"/>
            <ac:spMk id="2" creationId="{8CAA68BF-BA2F-2EEA-C4AA-D32723F1512F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6" creationId="{A0C5049E-CF7F-CB7E-09C6-25445B8EC55F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7" creationId="{DC644B28-CCDC-554C-52A9-C629A21E669B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9" creationId="{7A6CB5A7-4F42-D150-E3B9-22628D64BBB3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11" creationId="{90808764-EE0D-B51E-2B1F-60BC4D9577AF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13" creationId="{E6CAF444-F00A-CA0A-3741-75A2D9C0A2BA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14" creationId="{BCB14569-BFE3-9567-3EFD-E3378267ABC3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15" creationId="{02967437-9BF0-56DC-6354-A6ECF714B53E}"/>
          </ac:spMkLst>
        </pc:spChg>
        <pc:spChg chg="add mod">
          <ac:chgData name="JohHyunChul" userId="a1f3561d-5cf2-4159-9fa8-a5f038663426" providerId="ADAL" clId="{F1A3E1BA-D328-429E-8DC0-EF77821F95A6}" dt="2024-11-19T15:06:41.225" v="193" actId="164"/>
          <ac:spMkLst>
            <pc:docMk/>
            <pc:sldMk cId="1454096040" sldId="366"/>
            <ac:spMk id="16" creationId="{7E3E7E39-56A7-B2F6-9A51-F8A6ACDAA31D}"/>
          </ac:spMkLst>
        </pc:spChg>
        <pc:spChg chg="add mod">
          <ac:chgData name="JohHyunChul" userId="a1f3561d-5cf2-4159-9fa8-a5f038663426" providerId="ADAL" clId="{F1A3E1BA-D328-429E-8DC0-EF77821F95A6}" dt="2024-11-19T15:05:52.602" v="191" actId="6549"/>
          <ac:spMkLst>
            <pc:docMk/>
            <pc:sldMk cId="1454096040" sldId="366"/>
            <ac:spMk id="17" creationId="{7ECFCAC5-F257-B86D-7CB8-8D5B8A00B27F}"/>
          </ac:spMkLst>
        </pc:spChg>
        <pc:spChg chg="add mod">
          <ac:chgData name="JohHyunChul" userId="a1f3561d-5cf2-4159-9fa8-a5f038663426" providerId="ADAL" clId="{F1A3E1BA-D328-429E-8DC0-EF77821F95A6}" dt="2024-11-19T15:05:56.408" v="192" actId="571"/>
          <ac:spMkLst>
            <pc:docMk/>
            <pc:sldMk cId="1454096040" sldId="366"/>
            <ac:spMk id="18" creationId="{6427D817-08E3-B865-A0BC-EDCCDAAF0F79}"/>
          </ac:spMkLst>
        </pc:spChg>
        <pc:grpChg chg="add mod">
          <ac:chgData name="JohHyunChul" userId="a1f3561d-5cf2-4159-9fa8-a5f038663426" providerId="ADAL" clId="{F1A3E1BA-D328-429E-8DC0-EF77821F95A6}" dt="2024-11-19T15:06:41.225" v="193" actId="164"/>
          <ac:grpSpMkLst>
            <pc:docMk/>
            <pc:sldMk cId="1454096040" sldId="366"/>
            <ac:grpSpMk id="19" creationId="{EC971622-7ABD-F5C4-C1C5-22633E1095FA}"/>
          </ac:grpSpMkLst>
        </pc:grpChg>
      </pc:sldChg>
      <pc:sldChg chg="del">
        <pc:chgData name="JohHyunChul" userId="a1f3561d-5cf2-4159-9fa8-a5f038663426" providerId="ADAL" clId="{F1A3E1BA-D328-429E-8DC0-EF77821F95A6}" dt="2024-11-19T15:24:22.120" v="199" actId="47"/>
        <pc:sldMkLst>
          <pc:docMk/>
          <pc:sldMk cId="4278113422" sldId="368"/>
        </pc:sldMkLst>
      </pc:sldChg>
      <pc:sldChg chg="del">
        <pc:chgData name="JohHyunChul" userId="a1f3561d-5cf2-4159-9fa8-a5f038663426" providerId="ADAL" clId="{F1A3E1BA-D328-429E-8DC0-EF77821F95A6}" dt="2024-11-19T15:24:22.120" v="199" actId="47"/>
        <pc:sldMkLst>
          <pc:docMk/>
          <pc:sldMk cId="2388368373" sldId="369"/>
        </pc:sldMkLst>
      </pc:sldChg>
      <pc:sldChg chg="addSp delSp modSp mod">
        <pc:chgData name="JohHyunChul" userId="a1f3561d-5cf2-4159-9fa8-a5f038663426" providerId="ADAL" clId="{F1A3E1BA-D328-429E-8DC0-EF77821F95A6}" dt="2024-11-19T15:32:30.727" v="382" actId="571"/>
        <pc:sldMkLst>
          <pc:docMk/>
          <pc:sldMk cId="2110478618" sldId="370"/>
        </pc:sldMkLst>
        <pc:spChg chg="mod">
          <ac:chgData name="JohHyunChul" userId="a1f3561d-5cf2-4159-9fa8-a5f038663426" providerId="ADAL" clId="{F1A3E1BA-D328-429E-8DC0-EF77821F95A6}" dt="2024-11-19T15:24:47.808" v="200"/>
          <ac:spMkLst>
            <pc:docMk/>
            <pc:sldMk cId="2110478618" sldId="370"/>
            <ac:spMk id="2" creationId="{145B89E7-852C-8C6E-A08B-13393BD7E867}"/>
          </ac:spMkLst>
        </pc:spChg>
        <pc:spChg chg="add mod">
          <ac:chgData name="JohHyunChul" userId="a1f3561d-5cf2-4159-9fa8-a5f038663426" providerId="ADAL" clId="{F1A3E1BA-D328-429E-8DC0-EF77821F95A6}" dt="2024-11-19T15:31:54.362" v="372" actId="1076"/>
          <ac:spMkLst>
            <pc:docMk/>
            <pc:sldMk cId="2110478618" sldId="370"/>
            <ac:spMk id="6" creationId="{F1A0C996-772F-F4F2-CDAC-D1D43429F5A2}"/>
          </ac:spMkLst>
        </pc:spChg>
        <pc:spChg chg="add del mod">
          <ac:chgData name="JohHyunChul" userId="a1f3561d-5cf2-4159-9fa8-a5f038663426" providerId="ADAL" clId="{F1A3E1BA-D328-429E-8DC0-EF77821F95A6}" dt="2024-11-19T15:29:09.459" v="231" actId="478"/>
          <ac:spMkLst>
            <pc:docMk/>
            <pc:sldMk cId="2110478618" sldId="370"/>
            <ac:spMk id="8" creationId="{9B887897-2804-4716-BED5-12D1DE374AFE}"/>
          </ac:spMkLst>
        </pc:spChg>
        <pc:spChg chg="add del mod">
          <ac:chgData name="JohHyunChul" userId="a1f3561d-5cf2-4159-9fa8-a5f038663426" providerId="ADAL" clId="{F1A3E1BA-D328-429E-8DC0-EF77821F95A6}" dt="2024-11-19T15:29:10.087" v="232" actId="478"/>
          <ac:spMkLst>
            <pc:docMk/>
            <pc:sldMk cId="2110478618" sldId="370"/>
            <ac:spMk id="9" creationId="{B4A17BF8-1EEE-0AC9-20CD-76B45B4A7862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0" creationId="{0B95F6C3-96A8-B368-23B0-C8859362CCDB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1" creationId="{87A31ABC-5DC5-BEFF-CB60-B6E7AC11ADC8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2" creationId="{E149CE68-FAB2-B568-BAFE-A4B326B9FD9B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3" creationId="{40C17879-2041-7B3A-2C3D-7EF1D9595B92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4" creationId="{F5AF5F0C-026C-23EB-0B90-D56649B38F23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5" creationId="{E33E0F6C-3181-8FBC-8912-80FF9E43C230}"/>
          </ac:spMkLst>
        </pc:spChg>
        <pc:spChg chg="add mod">
          <ac:chgData name="JohHyunChul" userId="a1f3561d-5cf2-4159-9fa8-a5f038663426" providerId="ADAL" clId="{F1A3E1BA-D328-429E-8DC0-EF77821F95A6}" dt="2024-11-19T15:31:38.465" v="370" actId="1076"/>
          <ac:spMkLst>
            <pc:docMk/>
            <pc:sldMk cId="2110478618" sldId="370"/>
            <ac:spMk id="16" creationId="{CE428BBD-ED2A-D3F9-19F5-719CE4C49CBB}"/>
          </ac:spMkLst>
        </pc:spChg>
        <pc:picChg chg="del mod">
          <ac:chgData name="JohHyunChul" userId="a1f3561d-5cf2-4159-9fa8-a5f038663426" providerId="ADAL" clId="{F1A3E1BA-D328-429E-8DC0-EF77821F95A6}" dt="2024-11-19T15:31:30.247" v="369" actId="478"/>
          <ac:picMkLst>
            <pc:docMk/>
            <pc:sldMk cId="2110478618" sldId="370"/>
            <ac:picMk id="5" creationId="{2A11722F-005A-EFC7-3202-BD8DE5170A5B}"/>
          </ac:picMkLst>
        </pc:picChg>
        <pc:cxnChg chg="add mod">
          <ac:chgData name="JohHyunChul" userId="a1f3561d-5cf2-4159-9fa8-a5f038663426" providerId="ADAL" clId="{F1A3E1BA-D328-429E-8DC0-EF77821F95A6}" dt="2024-11-19T15:32:07.899" v="374" actId="14100"/>
          <ac:cxnSpMkLst>
            <pc:docMk/>
            <pc:sldMk cId="2110478618" sldId="370"/>
            <ac:cxnSpMk id="18" creationId="{58224E83-1EA7-86BC-6F7D-0698FDCC9C36}"/>
          </ac:cxnSpMkLst>
        </pc:cxnChg>
        <pc:cxnChg chg="add mod">
          <ac:chgData name="JohHyunChul" userId="a1f3561d-5cf2-4159-9fa8-a5f038663426" providerId="ADAL" clId="{F1A3E1BA-D328-429E-8DC0-EF77821F95A6}" dt="2024-11-19T15:32:11.528" v="375" actId="571"/>
          <ac:cxnSpMkLst>
            <pc:docMk/>
            <pc:sldMk cId="2110478618" sldId="370"/>
            <ac:cxnSpMk id="21" creationId="{1F0A519A-631C-3D92-8A93-259F08097671}"/>
          </ac:cxnSpMkLst>
        </pc:cxnChg>
        <pc:cxnChg chg="add mod">
          <ac:chgData name="JohHyunChul" userId="a1f3561d-5cf2-4159-9fa8-a5f038663426" providerId="ADAL" clId="{F1A3E1BA-D328-429E-8DC0-EF77821F95A6}" dt="2024-11-19T15:32:13.971" v="376" actId="571"/>
          <ac:cxnSpMkLst>
            <pc:docMk/>
            <pc:sldMk cId="2110478618" sldId="370"/>
            <ac:cxnSpMk id="22" creationId="{D24EC71B-2C79-3679-5FCA-219D8629993B}"/>
          </ac:cxnSpMkLst>
        </pc:cxnChg>
        <pc:cxnChg chg="add mod">
          <ac:chgData name="JohHyunChul" userId="a1f3561d-5cf2-4159-9fa8-a5f038663426" providerId="ADAL" clId="{F1A3E1BA-D328-429E-8DC0-EF77821F95A6}" dt="2024-11-19T15:32:16.271" v="377" actId="571"/>
          <ac:cxnSpMkLst>
            <pc:docMk/>
            <pc:sldMk cId="2110478618" sldId="370"/>
            <ac:cxnSpMk id="23" creationId="{A943EF13-2E89-46CC-DFC6-84A304714247}"/>
          </ac:cxnSpMkLst>
        </pc:cxnChg>
        <pc:cxnChg chg="add mod">
          <ac:chgData name="JohHyunChul" userId="a1f3561d-5cf2-4159-9fa8-a5f038663426" providerId="ADAL" clId="{F1A3E1BA-D328-429E-8DC0-EF77821F95A6}" dt="2024-11-19T15:32:18.241" v="378" actId="571"/>
          <ac:cxnSpMkLst>
            <pc:docMk/>
            <pc:sldMk cId="2110478618" sldId="370"/>
            <ac:cxnSpMk id="24" creationId="{94AC5FA3-0344-C7B0-CA7F-2C033CE8E9C6}"/>
          </ac:cxnSpMkLst>
        </pc:cxnChg>
        <pc:cxnChg chg="add mod">
          <ac:chgData name="JohHyunChul" userId="a1f3561d-5cf2-4159-9fa8-a5f038663426" providerId="ADAL" clId="{F1A3E1BA-D328-429E-8DC0-EF77821F95A6}" dt="2024-11-19T15:32:26.352" v="381" actId="14100"/>
          <ac:cxnSpMkLst>
            <pc:docMk/>
            <pc:sldMk cId="2110478618" sldId="370"/>
            <ac:cxnSpMk id="25" creationId="{80D53A77-730D-AC5E-4D39-4434385D92D6}"/>
          </ac:cxnSpMkLst>
        </pc:cxnChg>
        <pc:cxnChg chg="add mod">
          <ac:chgData name="JohHyunChul" userId="a1f3561d-5cf2-4159-9fa8-a5f038663426" providerId="ADAL" clId="{F1A3E1BA-D328-429E-8DC0-EF77821F95A6}" dt="2024-11-19T15:32:30.727" v="382" actId="571"/>
          <ac:cxnSpMkLst>
            <pc:docMk/>
            <pc:sldMk cId="2110478618" sldId="370"/>
            <ac:cxnSpMk id="28" creationId="{0F3F0D8A-853B-99ED-15BB-F9CB04345C3E}"/>
          </ac:cxnSpMkLst>
        </pc:cxnChg>
      </pc:sldChg>
      <pc:sldChg chg="del">
        <pc:chgData name="JohHyunChul" userId="a1f3561d-5cf2-4159-9fa8-a5f038663426" providerId="ADAL" clId="{F1A3E1BA-D328-429E-8DC0-EF77821F95A6}" dt="2024-11-19T15:24:22.120" v="199" actId="47"/>
        <pc:sldMkLst>
          <pc:docMk/>
          <pc:sldMk cId="4268775258" sldId="371"/>
        </pc:sldMkLst>
      </pc:sldChg>
      <pc:sldChg chg="modSp mod">
        <pc:chgData name="JohHyunChul" userId="a1f3561d-5cf2-4159-9fa8-a5f038663426" providerId="ADAL" clId="{F1A3E1BA-D328-429E-8DC0-EF77821F95A6}" dt="2024-11-19T15:32:48.939" v="387" actId="5793"/>
        <pc:sldMkLst>
          <pc:docMk/>
          <pc:sldMk cId="45202639" sldId="372"/>
        </pc:sldMkLst>
        <pc:spChg chg="mod">
          <ac:chgData name="JohHyunChul" userId="a1f3561d-5cf2-4159-9fa8-a5f038663426" providerId="ADAL" clId="{F1A3E1BA-D328-429E-8DC0-EF77821F95A6}" dt="2024-11-19T15:32:48.939" v="387" actId="5793"/>
          <ac:spMkLst>
            <pc:docMk/>
            <pc:sldMk cId="45202639" sldId="372"/>
            <ac:spMk id="2" creationId="{145B89E7-852C-8C6E-A08B-13393BD7E867}"/>
          </ac:spMkLst>
        </pc:spChg>
      </pc:sldChg>
      <pc:sldChg chg="modSp mod modAnim">
        <pc:chgData name="JohHyunChul" userId="a1f3561d-5cf2-4159-9fa8-a5f038663426" providerId="ADAL" clId="{F1A3E1BA-D328-429E-8DC0-EF77821F95A6}" dt="2024-11-19T15:33:57.431" v="397" actId="27636"/>
        <pc:sldMkLst>
          <pc:docMk/>
          <pc:sldMk cId="2783660269" sldId="373"/>
        </pc:sldMkLst>
        <pc:spChg chg="mod">
          <ac:chgData name="JohHyunChul" userId="a1f3561d-5cf2-4159-9fa8-a5f038663426" providerId="ADAL" clId="{F1A3E1BA-D328-429E-8DC0-EF77821F95A6}" dt="2024-11-19T15:33:12.162" v="392" actId="5793"/>
          <ac:spMkLst>
            <pc:docMk/>
            <pc:sldMk cId="2783660269" sldId="373"/>
            <ac:spMk id="2" creationId="{66F5937E-36A3-D3D6-0F3B-C618FDBBD7C4}"/>
          </ac:spMkLst>
        </pc:spChg>
        <pc:spChg chg="mod">
          <ac:chgData name="JohHyunChul" userId="a1f3561d-5cf2-4159-9fa8-a5f038663426" providerId="ADAL" clId="{F1A3E1BA-D328-429E-8DC0-EF77821F95A6}" dt="2024-11-19T15:33:57.431" v="397" actId="27636"/>
          <ac:spMkLst>
            <pc:docMk/>
            <pc:sldMk cId="2783660269" sldId="373"/>
            <ac:spMk id="3" creationId="{0A5923D2-34DA-19E8-A011-E3D4FB70DFDA}"/>
          </ac:spMkLst>
        </pc:spChg>
      </pc:sldChg>
      <pc:sldChg chg="modSp mod">
        <pc:chgData name="JohHyunChul" userId="a1f3561d-5cf2-4159-9fa8-a5f038663426" providerId="ADAL" clId="{F1A3E1BA-D328-429E-8DC0-EF77821F95A6}" dt="2024-11-19T15:35:42.910" v="400" actId="404"/>
        <pc:sldMkLst>
          <pc:docMk/>
          <pc:sldMk cId="424351718" sldId="374"/>
        </pc:sldMkLst>
        <pc:spChg chg="mod">
          <ac:chgData name="JohHyunChul" userId="a1f3561d-5cf2-4159-9fa8-a5f038663426" providerId="ADAL" clId="{F1A3E1BA-D328-429E-8DC0-EF77821F95A6}" dt="2024-11-19T15:35:42.910" v="400" actId="404"/>
          <ac:spMkLst>
            <pc:docMk/>
            <pc:sldMk cId="424351718" sldId="374"/>
            <ac:spMk id="2" creationId="{7D9AF24A-8E57-12A2-C738-B03C1D78F318}"/>
          </ac:spMkLst>
        </pc:spChg>
      </pc:sldChg>
      <pc:sldChg chg="modSp mod">
        <pc:chgData name="JohHyunChul" userId="a1f3561d-5cf2-4159-9fa8-a5f038663426" providerId="ADAL" clId="{F1A3E1BA-D328-429E-8DC0-EF77821F95A6}" dt="2024-11-19T16:33:29.878" v="410" actId="20577"/>
        <pc:sldMkLst>
          <pc:docMk/>
          <pc:sldMk cId="3573494183" sldId="375"/>
        </pc:sldMkLst>
        <pc:spChg chg="mod">
          <ac:chgData name="JohHyunChul" userId="a1f3561d-5cf2-4159-9fa8-a5f038663426" providerId="ADAL" clId="{F1A3E1BA-D328-429E-8DC0-EF77821F95A6}" dt="2024-11-19T16:32:11.561" v="402" actId="27636"/>
          <ac:spMkLst>
            <pc:docMk/>
            <pc:sldMk cId="3573494183" sldId="375"/>
            <ac:spMk id="2" creationId="{EFA1D299-E513-CE09-2F27-90F78D4F0A26}"/>
          </ac:spMkLst>
        </pc:spChg>
        <pc:spChg chg="mod">
          <ac:chgData name="JohHyunChul" userId="a1f3561d-5cf2-4159-9fa8-a5f038663426" providerId="ADAL" clId="{F1A3E1BA-D328-429E-8DC0-EF77821F95A6}" dt="2024-11-19T16:33:29.878" v="410" actId="20577"/>
          <ac:spMkLst>
            <pc:docMk/>
            <pc:sldMk cId="3573494183" sldId="375"/>
            <ac:spMk id="3" creationId="{5BC187C2-835A-39EF-44D7-BEBCF1AE7A6D}"/>
          </ac:spMkLst>
        </pc:spChg>
      </pc:sldChg>
      <pc:sldChg chg="modSp mod ord">
        <pc:chgData name="JohHyunChul" userId="a1f3561d-5cf2-4159-9fa8-a5f038663426" providerId="ADAL" clId="{F1A3E1BA-D328-429E-8DC0-EF77821F95A6}" dt="2024-11-20T14:39:13.314" v="1004"/>
        <pc:sldMkLst>
          <pc:docMk/>
          <pc:sldMk cId="1966417856" sldId="376"/>
        </pc:sldMkLst>
        <pc:spChg chg="mod">
          <ac:chgData name="JohHyunChul" userId="a1f3561d-5cf2-4159-9fa8-a5f038663426" providerId="ADAL" clId="{F1A3E1BA-D328-429E-8DC0-EF77821F95A6}" dt="2024-11-19T14:44:19.620" v="50" actId="14100"/>
          <ac:spMkLst>
            <pc:docMk/>
            <pc:sldMk cId="1966417856" sldId="376"/>
            <ac:spMk id="12299" creationId="{DDC4CB29-60D1-120E-265A-236CF826DFA9}"/>
          </ac:spMkLst>
        </pc:spChg>
      </pc:sldChg>
      <pc:sldChg chg="modSp mod">
        <pc:chgData name="JohHyunChul" userId="a1f3561d-5cf2-4159-9fa8-a5f038663426" providerId="ADAL" clId="{F1A3E1BA-D328-429E-8DC0-EF77821F95A6}" dt="2024-11-20T12:38:26.730" v="459" actId="20577"/>
        <pc:sldMkLst>
          <pc:docMk/>
          <pc:sldMk cId="2937449962" sldId="416"/>
        </pc:sldMkLst>
        <pc:spChg chg="mod">
          <ac:chgData name="JohHyunChul" userId="a1f3561d-5cf2-4159-9fa8-a5f038663426" providerId="ADAL" clId="{F1A3E1BA-D328-429E-8DC0-EF77821F95A6}" dt="2024-11-20T12:38:26.730" v="459" actId="20577"/>
          <ac:spMkLst>
            <pc:docMk/>
            <pc:sldMk cId="2937449962" sldId="416"/>
            <ac:spMk id="2" creationId="{85E9A30E-8F78-CB69-5EB7-43C69C99EC98}"/>
          </ac:spMkLst>
        </pc:spChg>
      </pc:sldChg>
      <pc:sldChg chg="modSp mod">
        <pc:chgData name="JohHyunChul" userId="a1f3561d-5cf2-4159-9fa8-a5f038663426" providerId="ADAL" clId="{F1A3E1BA-D328-429E-8DC0-EF77821F95A6}" dt="2024-11-20T12:39:46.198" v="468" actId="27636"/>
        <pc:sldMkLst>
          <pc:docMk/>
          <pc:sldMk cId="1890001492" sldId="420"/>
        </pc:sldMkLst>
        <pc:spChg chg="mod">
          <ac:chgData name="JohHyunChul" userId="a1f3561d-5cf2-4159-9fa8-a5f038663426" providerId="ADAL" clId="{F1A3E1BA-D328-429E-8DC0-EF77821F95A6}" dt="2024-11-20T12:38:58.452" v="460"/>
          <ac:spMkLst>
            <pc:docMk/>
            <pc:sldMk cId="1890001492" sldId="420"/>
            <ac:spMk id="2" creationId="{D18BDB3D-7BA5-19AB-80C0-1446D9879BEA}"/>
          </ac:spMkLst>
        </pc:spChg>
        <pc:spChg chg="mod">
          <ac:chgData name="JohHyunChul" userId="a1f3561d-5cf2-4159-9fa8-a5f038663426" providerId="ADAL" clId="{F1A3E1BA-D328-429E-8DC0-EF77821F95A6}" dt="2024-11-20T12:39:46.198" v="468" actId="27636"/>
          <ac:spMkLst>
            <pc:docMk/>
            <pc:sldMk cId="1890001492" sldId="420"/>
            <ac:spMk id="3" creationId="{5ADFA80A-2849-C61F-8468-548DFDA6C7B6}"/>
          </ac:spMkLst>
        </pc:spChg>
      </pc:sldChg>
      <pc:sldChg chg="modSp mod">
        <pc:chgData name="JohHyunChul" userId="a1f3561d-5cf2-4159-9fa8-a5f038663426" providerId="ADAL" clId="{F1A3E1BA-D328-429E-8DC0-EF77821F95A6}" dt="2024-11-20T12:46:18.660" v="561" actId="20577"/>
        <pc:sldMkLst>
          <pc:docMk/>
          <pc:sldMk cId="824850150" sldId="421"/>
        </pc:sldMkLst>
        <pc:spChg chg="mod">
          <ac:chgData name="JohHyunChul" userId="a1f3561d-5cf2-4159-9fa8-a5f038663426" providerId="ADAL" clId="{F1A3E1BA-D328-429E-8DC0-EF77821F95A6}" dt="2024-11-20T12:46:18.660" v="561" actId="20577"/>
          <ac:spMkLst>
            <pc:docMk/>
            <pc:sldMk cId="824850150" sldId="421"/>
            <ac:spMk id="2" creationId="{6FB5BBD6-9E52-63A7-8A0D-839B9CCF870B}"/>
          </ac:spMkLst>
        </pc:spChg>
      </pc:sldChg>
      <pc:sldChg chg="modSp mod">
        <pc:chgData name="JohHyunChul" userId="a1f3561d-5cf2-4159-9fa8-a5f038663426" providerId="ADAL" clId="{F1A3E1BA-D328-429E-8DC0-EF77821F95A6}" dt="2024-11-20T12:50:50.646" v="687" actId="404"/>
        <pc:sldMkLst>
          <pc:docMk/>
          <pc:sldMk cId="2121564059" sldId="422"/>
        </pc:sldMkLst>
        <pc:spChg chg="mod">
          <ac:chgData name="JohHyunChul" userId="a1f3561d-5cf2-4159-9fa8-a5f038663426" providerId="ADAL" clId="{F1A3E1BA-D328-429E-8DC0-EF77821F95A6}" dt="2024-11-20T12:50:50.646" v="687" actId="404"/>
          <ac:spMkLst>
            <pc:docMk/>
            <pc:sldMk cId="2121564059" sldId="422"/>
            <ac:spMk id="2" creationId="{0B313345-8E40-8F53-DB9D-B523BE06EA4E}"/>
          </ac:spMkLst>
        </pc:spChg>
        <pc:spChg chg="mod">
          <ac:chgData name="JohHyunChul" userId="a1f3561d-5cf2-4159-9fa8-a5f038663426" providerId="ADAL" clId="{F1A3E1BA-D328-429E-8DC0-EF77821F95A6}" dt="2024-11-20T12:49:09.271" v="596" actId="20577"/>
          <ac:spMkLst>
            <pc:docMk/>
            <pc:sldMk cId="2121564059" sldId="422"/>
            <ac:spMk id="5" creationId="{C5BC24F6-400A-0A51-9D05-C14C64528638}"/>
          </ac:spMkLst>
        </pc:spChg>
        <pc:spChg chg="mod">
          <ac:chgData name="JohHyunChul" userId="a1f3561d-5cf2-4159-9fa8-a5f038663426" providerId="ADAL" clId="{F1A3E1BA-D328-429E-8DC0-EF77821F95A6}" dt="2024-11-20T12:49:13.832" v="603" actId="20577"/>
          <ac:spMkLst>
            <pc:docMk/>
            <pc:sldMk cId="2121564059" sldId="422"/>
            <ac:spMk id="6" creationId="{FAA5A046-BD88-A34A-0E90-871C9E1FA85E}"/>
          </ac:spMkLst>
        </pc:spChg>
        <pc:spChg chg="mod">
          <ac:chgData name="JohHyunChul" userId="a1f3561d-5cf2-4159-9fa8-a5f038663426" providerId="ADAL" clId="{F1A3E1BA-D328-429E-8DC0-EF77821F95A6}" dt="2024-11-20T12:49:23.191" v="619" actId="20577"/>
          <ac:spMkLst>
            <pc:docMk/>
            <pc:sldMk cId="2121564059" sldId="422"/>
            <ac:spMk id="7" creationId="{EB20E78B-1C77-E855-E538-E3875B8DDFE5}"/>
          </ac:spMkLst>
        </pc:spChg>
        <pc:spChg chg="mod">
          <ac:chgData name="JohHyunChul" userId="a1f3561d-5cf2-4159-9fa8-a5f038663426" providerId="ADAL" clId="{F1A3E1BA-D328-429E-8DC0-EF77821F95A6}" dt="2024-11-20T12:49:28.261" v="629" actId="20577"/>
          <ac:spMkLst>
            <pc:docMk/>
            <pc:sldMk cId="2121564059" sldId="422"/>
            <ac:spMk id="8" creationId="{2B41B21E-D7DD-063E-1E84-01A33E1512FB}"/>
          </ac:spMkLst>
        </pc:spChg>
        <pc:spChg chg="mod">
          <ac:chgData name="JohHyunChul" userId="a1f3561d-5cf2-4159-9fa8-a5f038663426" providerId="ADAL" clId="{F1A3E1BA-D328-429E-8DC0-EF77821F95A6}" dt="2024-11-20T12:49:32.971" v="636" actId="20577"/>
          <ac:spMkLst>
            <pc:docMk/>
            <pc:sldMk cId="2121564059" sldId="422"/>
            <ac:spMk id="9" creationId="{3C3FB316-304C-8598-4F1D-10BB43B0F0A9}"/>
          </ac:spMkLst>
        </pc:spChg>
        <pc:spChg chg="mod">
          <ac:chgData name="JohHyunChul" userId="a1f3561d-5cf2-4159-9fa8-a5f038663426" providerId="ADAL" clId="{F1A3E1BA-D328-429E-8DC0-EF77821F95A6}" dt="2024-11-20T12:49:37.053" v="646" actId="20577"/>
          <ac:spMkLst>
            <pc:docMk/>
            <pc:sldMk cId="2121564059" sldId="422"/>
            <ac:spMk id="10" creationId="{5120F57F-04E3-EB49-4046-D63732277190}"/>
          </ac:spMkLst>
        </pc:spChg>
        <pc:spChg chg="mod">
          <ac:chgData name="JohHyunChul" userId="a1f3561d-5cf2-4159-9fa8-a5f038663426" providerId="ADAL" clId="{F1A3E1BA-D328-429E-8DC0-EF77821F95A6}" dt="2024-11-20T12:49:41.222" v="656" actId="20577"/>
          <ac:spMkLst>
            <pc:docMk/>
            <pc:sldMk cId="2121564059" sldId="422"/>
            <ac:spMk id="11" creationId="{EB3BD01F-48C4-D1D4-07D6-3D82E8937605}"/>
          </ac:spMkLst>
        </pc:spChg>
        <pc:spChg chg="mod">
          <ac:chgData name="JohHyunChul" userId="a1f3561d-5cf2-4159-9fa8-a5f038663426" providerId="ADAL" clId="{F1A3E1BA-D328-429E-8DC0-EF77821F95A6}" dt="2024-11-20T12:50:33.664" v="682" actId="20577"/>
          <ac:spMkLst>
            <pc:docMk/>
            <pc:sldMk cId="2121564059" sldId="422"/>
            <ac:spMk id="13" creationId="{EEB89B69-3D9C-D40F-3DF5-0F17D9162378}"/>
          </ac:spMkLst>
        </pc:spChg>
        <pc:spChg chg="mod">
          <ac:chgData name="JohHyunChul" userId="a1f3561d-5cf2-4159-9fa8-a5f038663426" providerId="ADAL" clId="{F1A3E1BA-D328-429E-8DC0-EF77821F95A6}" dt="2024-11-20T12:50:26.216" v="678"/>
          <ac:spMkLst>
            <pc:docMk/>
            <pc:sldMk cId="2121564059" sldId="422"/>
            <ac:spMk id="14" creationId="{AEBC313D-BD7D-C4DE-465D-C2E1C5565677}"/>
          </ac:spMkLst>
        </pc:spChg>
        <pc:spChg chg="mod">
          <ac:chgData name="JohHyunChul" userId="a1f3561d-5cf2-4159-9fa8-a5f038663426" providerId="ADAL" clId="{F1A3E1BA-D328-429E-8DC0-EF77821F95A6}" dt="2024-11-20T12:50:16.090" v="673"/>
          <ac:spMkLst>
            <pc:docMk/>
            <pc:sldMk cId="2121564059" sldId="422"/>
            <ac:spMk id="15" creationId="{034B76FF-4CA6-2165-61F4-856EBD891026}"/>
          </ac:spMkLst>
        </pc:spChg>
        <pc:spChg chg="mod">
          <ac:chgData name="JohHyunChul" userId="a1f3561d-5cf2-4159-9fa8-a5f038663426" providerId="ADAL" clId="{F1A3E1BA-D328-429E-8DC0-EF77821F95A6}" dt="2024-11-20T12:50:10.148" v="670"/>
          <ac:spMkLst>
            <pc:docMk/>
            <pc:sldMk cId="2121564059" sldId="422"/>
            <ac:spMk id="16" creationId="{8F7A32A5-7124-C318-F30C-7594D8E34316}"/>
          </ac:spMkLst>
        </pc:spChg>
        <pc:spChg chg="mod">
          <ac:chgData name="JohHyunChul" userId="a1f3561d-5cf2-4159-9fa8-a5f038663426" providerId="ADAL" clId="{F1A3E1BA-D328-429E-8DC0-EF77821F95A6}" dt="2024-11-20T12:50:05.123" v="667"/>
          <ac:spMkLst>
            <pc:docMk/>
            <pc:sldMk cId="2121564059" sldId="422"/>
            <ac:spMk id="17" creationId="{758561D3-A284-1D81-5D6A-99B4268F2DC2}"/>
          </ac:spMkLst>
        </pc:spChg>
        <pc:spChg chg="mod">
          <ac:chgData name="JohHyunChul" userId="a1f3561d-5cf2-4159-9fa8-a5f038663426" providerId="ADAL" clId="{F1A3E1BA-D328-429E-8DC0-EF77821F95A6}" dt="2024-11-20T12:49:56.979" v="664"/>
          <ac:spMkLst>
            <pc:docMk/>
            <pc:sldMk cId="2121564059" sldId="422"/>
            <ac:spMk id="18" creationId="{E2B0DAE7-4347-021F-7C42-47C7F75CF14E}"/>
          </ac:spMkLst>
        </pc:spChg>
        <pc:spChg chg="mod">
          <ac:chgData name="JohHyunChul" userId="a1f3561d-5cf2-4159-9fa8-a5f038663426" providerId="ADAL" clId="{F1A3E1BA-D328-429E-8DC0-EF77821F95A6}" dt="2024-11-20T12:49:45.077" v="657"/>
          <ac:spMkLst>
            <pc:docMk/>
            <pc:sldMk cId="2121564059" sldId="422"/>
            <ac:spMk id="19" creationId="{773AF352-EF57-1D26-9644-FC62EAFACA87}"/>
          </ac:spMkLst>
        </pc:spChg>
        <pc:spChg chg="mod">
          <ac:chgData name="JohHyunChul" userId="a1f3561d-5cf2-4159-9fa8-a5f038663426" providerId="ADAL" clId="{F1A3E1BA-D328-429E-8DC0-EF77821F95A6}" dt="2024-11-20T12:50:36.063" v="684" actId="20577"/>
          <ac:spMkLst>
            <pc:docMk/>
            <pc:sldMk cId="2121564059" sldId="422"/>
            <ac:spMk id="21" creationId="{F7699AD9-AA58-9C7F-3695-06851E533535}"/>
          </ac:spMkLst>
        </pc:spChg>
        <pc:spChg chg="mod">
          <ac:chgData name="JohHyunChul" userId="a1f3561d-5cf2-4159-9fa8-a5f038663426" providerId="ADAL" clId="{F1A3E1BA-D328-429E-8DC0-EF77821F95A6}" dt="2024-11-20T12:50:27.205" v="679"/>
          <ac:spMkLst>
            <pc:docMk/>
            <pc:sldMk cId="2121564059" sldId="422"/>
            <ac:spMk id="22" creationId="{317F3705-D02C-ED25-E355-024AC84420D0}"/>
          </ac:spMkLst>
        </pc:spChg>
        <pc:spChg chg="mod">
          <ac:chgData name="JohHyunChul" userId="a1f3561d-5cf2-4159-9fa8-a5f038663426" providerId="ADAL" clId="{F1A3E1BA-D328-429E-8DC0-EF77821F95A6}" dt="2024-11-20T12:50:17.409" v="674"/>
          <ac:spMkLst>
            <pc:docMk/>
            <pc:sldMk cId="2121564059" sldId="422"/>
            <ac:spMk id="23" creationId="{E01D7A43-2BBF-A440-691B-4EC7CEEBF5D6}"/>
          </ac:spMkLst>
        </pc:spChg>
        <pc:spChg chg="mod">
          <ac:chgData name="JohHyunChul" userId="a1f3561d-5cf2-4159-9fa8-a5f038663426" providerId="ADAL" clId="{F1A3E1BA-D328-429E-8DC0-EF77821F95A6}" dt="2024-11-20T12:50:11.321" v="671"/>
          <ac:spMkLst>
            <pc:docMk/>
            <pc:sldMk cId="2121564059" sldId="422"/>
            <ac:spMk id="24" creationId="{757BB8AD-4AF5-3F74-9645-C4A4F6FB9F2A}"/>
          </ac:spMkLst>
        </pc:spChg>
        <pc:spChg chg="mod">
          <ac:chgData name="JohHyunChul" userId="a1f3561d-5cf2-4159-9fa8-a5f038663426" providerId="ADAL" clId="{F1A3E1BA-D328-429E-8DC0-EF77821F95A6}" dt="2024-11-20T12:50:06.295" v="668"/>
          <ac:spMkLst>
            <pc:docMk/>
            <pc:sldMk cId="2121564059" sldId="422"/>
            <ac:spMk id="25" creationId="{555B1722-D288-4640-1B68-2D171206B105}"/>
          </ac:spMkLst>
        </pc:spChg>
        <pc:spChg chg="mod">
          <ac:chgData name="JohHyunChul" userId="a1f3561d-5cf2-4159-9fa8-a5f038663426" providerId="ADAL" clId="{F1A3E1BA-D328-429E-8DC0-EF77821F95A6}" dt="2024-11-20T12:49:58.389" v="665"/>
          <ac:spMkLst>
            <pc:docMk/>
            <pc:sldMk cId="2121564059" sldId="422"/>
            <ac:spMk id="26" creationId="{9A5A341E-324B-D2A8-723A-D1EE826FD6BE}"/>
          </ac:spMkLst>
        </pc:spChg>
        <pc:spChg chg="mod">
          <ac:chgData name="JohHyunChul" userId="a1f3561d-5cf2-4159-9fa8-a5f038663426" providerId="ADAL" clId="{F1A3E1BA-D328-429E-8DC0-EF77821F95A6}" dt="2024-11-20T12:49:51.480" v="661" actId="6549"/>
          <ac:spMkLst>
            <pc:docMk/>
            <pc:sldMk cId="2121564059" sldId="422"/>
            <ac:spMk id="27" creationId="{DC62B265-ECE3-8118-9B36-40A4E8762696}"/>
          </ac:spMkLst>
        </pc:spChg>
        <pc:spChg chg="mod">
          <ac:chgData name="JohHyunChul" userId="a1f3561d-5cf2-4159-9fa8-a5f038663426" providerId="ADAL" clId="{F1A3E1BA-D328-429E-8DC0-EF77821F95A6}" dt="2024-11-20T12:50:38.258" v="685"/>
          <ac:spMkLst>
            <pc:docMk/>
            <pc:sldMk cId="2121564059" sldId="422"/>
            <ac:spMk id="29" creationId="{A0B082EE-D662-819A-A8E0-90279CA315BF}"/>
          </ac:spMkLst>
        </pc:spChg>
        <pc:spChg chg="mod">
          <ac:chgData name="JohHyunChul" userId="a1f3561d-5cf2-4159-9fa8-a5f038663426" providerId="ADAL" clId="{F1A3E1BA-D328-429E-8DC0-EF77821F95A6}" dt="2024-11-20T12:50:28.148" v="680"/>
          <ac:spMkLst>
            <pc:docMk/>
            <pc:sldMk cId="2121564059" sldId="422"/>
            <ac:spMk id="30" creationId="{8D5913D8-5928-3EF6-6BD3-013BC134856E}"/>
          </ac:spMkLst>
        </pc:spChg>
        <pc:spChg chg="mod">
          <ac:chgData name="JohHyunChul" userId="a1f3561d-5cf2-4159-9fa8-a5f038663426" providerId="ADAL" clId="{F1A3E1BA-D328-429E-8DC0-EF77821F95A6}" dt="2024-11-20T12:50:21.003" v="677" actId="20577"/>
          <ac:spMkLst>
            <pc:docMk/>
            <pc:sldMk cId="2121564059" sldId="422"/>
            <ac:spMk id="31" creationId="{3C47283C-7256-28C6-DD6C-442A9F77130E}"/>
          </ac:spMkLst>
        </pc:spChg>
        <pc:spChg chg="mod">
          <ac:chgData name="JohHyunChul" userId="a1f3561d-5cf2-4159-9fa8-a5f038663426" providerId="ADAL" clId="{F1A3E1BA-D328-429E-8DC0-EF77821F95A6}" dt="2024-11-20T12:50:12.488" v="672"/>
          <ac:spMkLst>
            <pc:docMk/>
            <pc:sldMk cId="2121564059" sldId="422"/>
            <ac:spMk id="32" creationId="{9DA8E490-1A70-B300-503D-9E048D0DD02E}"/>
          </ac:spMkLst>
        </pc:spChg>
        <pc:spChg chg="mod">
          <ac:chgData name="JohHyunChul" userId="a1f3561d-5cf2-4159-9fa8-a5f038663426" providerId="ADAL" clId="{F1A3E1BA-D328-429E-8DC0-EF77821F95A6}" dt="2024-11-20T12:50:07.239" v="669"/>
          <ac:spMkLst>
            <pc:docMk/>
            <pc:sldMk cId="2121564059" sldId="422"/>
            <ac:spMk id="33" creationId="{72018350-DC76-AB33-43A9-ACA9FD2B7794}"/>
          </ac:spMkLst>
        </pc:spChg>
        <pc:spChg chg="mod">
          <ac:chgData name="JohHyunChul" userId="a1f3561d-5cf2-4159-9fa8-a5f038663426" providerId="ADAL" clId="{F1A3E1BA-D328-429E-8DC0-EF77821F95A6}" dt="2024-11-20T12:49:59.589" v="666"/>
          <ac:spMkLst>
            <pc:docMk/>
            <pc:sldMk cId="2121564059" sldId="422"/>
            <ac:spMk id="34" creationId="{106D437D-99F5-7C7E-BC75-2428424F550D}"/>
          </ac:spMkLst>
        </pc:spChg>
        <pc:spChg chg="mod">
          <ac:chgData name="JohHyunChul" userId="a1f3561d-5cf2-4159-9fa8-a5f038663426" providerId="ADAL" clId="{F1A3E1BA-D328-429E-8DC0-EF77821F95A6}" dt="2024-11-20T12:49:53.461" v="663" actId="6549"/>
          <ac:spMkLst>
            <pc:docMk/>
            <pc:sldMk cId="2121564059" sldId="422"/>
            <ac:spMk id="35" creationId="{409D4C24-2A64-D1EE-F9E4-C94A9992F45D}"/>
          </ac:spMkLst>
        </pc:spChg>
      </pc:sldChg>
      <pc:sldChg chg="modSp mod">
        <pc:chgData name="JohHyunChul" userId="a1f3561d-5cf2-4159-9fa8-a5f038663426" providerId="ADAL" clId="{F1A3E1BA-D328-429E-8DC0-EF77821F95A6}" dt="2024-11-20T12:50:58.564" v="690" actId="404"/>
        <pc:sldMkLst>
          <pc:docMk/>
          <pc:sldMk cId="2914891908" sldId="423"/>
        </pc:sldMkLst>
        <pc:spChg chg="mod">
          <ac:chgData name="JohHyunChul" userId="a1f3561d-5cf2-4159-9fa8-a5f038663426" providerId="ADAL" clId="{F1A3E1BA-D328-429E-8DC0-EF77821F95A6}" dt="2024-11-20T12:50:58.564" v="690" actId="404"/>
          <ac:spMkLst>
            <pc:docMk/>
            <pc:sldMk cId="2914891908" sldId="423"/>
            <ac:spMk id="2" creationId="{D5FA38E9-66FE-E6B5-0CA8-5A56ADB4F1A6}"/>
          </ac:spMkLst>
        </pc:spChg>
      </pc:sldChg>
      <pc:sldChg chg="modSp mod">
        <pc:chgData name="JohHyunChul" userId="a1f3561d-5cf2-4159-9fa8-a5f038663426" providerId="ADAL" clId="{F1A3E1BA-D328-429E-8DC0-EF77821F95A6}" dt="2024-11-20T12:54:19.654" v="692" actId="20577"/>
        <pc:sldMkLst>
          <pc:docMk/>
          <pc:sldMk cId="1613454378" sldId="424"/>
        </pc:sldMkLst>
        <pc:spChg chg="mod">
          <ac:chgData name="JohHyunChul" userId="a1f3561d-5cf2-4159-9fa8-a5f038663426" providerId="ADAL" clId="{F1A3E1BA-D328-429E-8DC0-EF77821F95A6}" dt="2024-11-20T12:54:19.654" v="692" actId="20577"/>
          <ac:spMkLst>
            <pc:docMk/>
            <pc:sldMk cId="1613454378" sldId="424"/>
            <ac:spMk id="3" creationId="{5FC43230-71A8-85D9-3A46-CD17ABF3E538}"/>
          </ac:spMkLst>
        </pc:spChg>
      </pc:sldChg>
      <pc:sldChg chg="modSp mod">
        <pc:chgData name="JohHyunChul" userId="a1f3561d-5cf2-4159-9fa8-a5f038663426" providerId="ADAL" clId="{F1A3E1BA-D328-429E-8DC0-EF77821F95A6}" dt="2024-11-20T12:59:45.999" v="700" actId="20577"/>
        <pc:sldMkLst>
          <pc:docMk/>
          <pc:sldMk cId="70056322" sldId="425"/>
        </pc:sldMkLst>
        <pc:spChg chg="mod">
          <ac:chgData name="JohHyunChul" userId="a1f3561d-5cf2-4159-9fa8-a5f038663426" providerId="ADAL" clId="{F1A3E1BA-D328-429E-8DC0-EF77821F95A6}" dt="2024-11-20T12:59:45.999" v="700" actId="20577"/>
          <ac:spMkLst>
            <pc:docMk/>
            <pc:sldMk cId="70056322" sldId="425"/>
            <ac:spMk id="3" creationId="{69EB7491-84B4-164C-9887-A1239C583899}"/>
          </ac:spMkLst>
        </pc:spChg>
      </pc:sldChg>
      <pc:sldChg chg="modSp mod">
        <pc:chgData name="JohHyunChul" userId="a1f3561d-5cf2-4159-9fa8-a5f038663426" providerId="ADAL" clId="{F1A3E1BA-D328-429E-8DC0-EF77821F95A6}" dt="2024-11-20T13:01:02.028" v="717" actId="27636"/>
        <pc:sldMkLst>
          <pc:docMk/>
          <pc:sldMk cId="2742580352" sldId="426"/>
        </pc:sldMkLst>
        <pc:spChg chg="mod">
          <ac:chgData name="JohHyunChul" userId="a1f3561d-5cf2-4159-9fa8-a5f038663426" providerId="ADAL" clId="{F1A3E1BA-D328-429E-8DC0-EF77821F95A6}" dt="2024-11-20T13:00:35.982" v="714" actId="404"/>
          <ac:spMkLst>
            <pc:docMk/>
            <pc:sldMk cId="2742580352" sldId="426"/>
            <ac:spMk id="2" creationId="{24CC4A00-0223-DE5E-2376-2BD5CBF8B64D}"/>
          </ac:spMkLst>
        </pc:spChg>
        <pc:spChg chg="mod">
          <ac:chgData name="JohHyunChul" userId="a1f3561d-5cf2-4159-9fa8-a5f038663426" providerId="ADAL" clId="{F1A3E1BA-D328-429E-8DC0-EF77821F95A6}" dt="2024-11-20T13:01:02.028" v="717" actId="27636"/>
          <ac:spMkLst>
            <pc:docMk/>
            <pc:sldMk cId="2742580352" sldId="426"/>
            <ac:spMk id="3" creationId="{051E807C-2B2D-9C5B-9F22-12599B9F284F}"/>
          </ac:spMkLst>
        </pc:spChg>
      </pc:sldChg>
      <pc:sldChg chg="modSp mod">
        <pc:chgData name="JohHyunChul" userId="a1f3561d-5cf2-4159-9fa8-a5f038663426" providerId="ADAL" clId="{F1A3E1BA-D328-429E-8DC0-EF77821F95A6}" dt="2024-11-20T13:02:20.178" v="719" actId="15"/>
        <pc:sldMkLst>
          <pc:docMk/>
          <pc:sldMk cId="1257046042" sldId="427"/>
        </pc:sldMkLst>
        <pc:spChg chg="mod">
          <ac:chgData name="JohHyunChul" userId="a1f3561d-5cf2-4159-9fa8-a5f038663426" providerId="ADAL" clId="{F1A3E1BA-D328-429E-8DC0-EF77821F95A6}" dt="2024-11-20T13:02:20.178" v="719" actId="15"/>
          <ac:spMkLst>
            <pc:docMk/>
            <pc:sldMk cId="1257046042" sldId="427"/>
            <ac:spMk id="3" creationId="{2724ED6F-04D0-D3BA-CD22-31069D14BF01}"/>
          </ac:spMkLst>
        </pc:spChg>
      </pc:sldChg>
      <pc:sldChg chg="modSp mod">
        <pc:chgData name="JohHyunChul" userId="a1f3561d-5cf2-4159-9fa8-a5f038663426" providerId="ADAL" clId="{F1A3E1BA-D328-429E-8DC0-EF77821F95A6}" dt="2024-11-20T13:06:00.248" v="727" actId="20577"/>
        <pc:sldMkLst>
          <pc:docMk/>
          <pc:sldMk cId="1229104270" sldId="429"/>
        </pc:sldMkLst>
        <pc:spChg chg="mod">
          <ac:chgData name="JohHyunChul" userId="a1f3561d-5cf2-4159-9fa8-a5f038663426" providerId="ADAL" clId="{F1A3E1BA-D328-429E-8DC0-EF77821F95A6}" dt="2024-11-20T13:06:00.248" v="727" actId="20577"/>
          <ac:spMkLst>
            <pc:docMk/>
            <pc:sldMk cId="1229104270" sldId="429"/>
            <ac:spMk id="3" creationId="{33AD4DAF-6C03-7E7D-4CC3-46E7FEA20194}"/>
          </ac:spMkLst>
        </pc:spChg>
      </pc:sldChg>
      <pc:sldChg chg="modSp mod">
        <pc:chgData name="JohHyunChul" userId="a1f3561d-5cf2-4159-9fa8-a5f038663426" providerId="ADAL" clId="{F1A3E1BA-D328-429E-8DC0-EF77821F95A6}" dt="2024-11-20T13:00:03.875" v="711" actId="20577"/>
        <pc:sldMkLst>
          <pc:docMk/>
          <pc:sldMk cId="1373755394" sldId="430"/>
        </pc:sldMkLst>
        <pc:spChg chg="mod">
          <ac:chgData name="JohHyunChul" userId="a1f3561d-5cf2-4159-9fa8-a5f038663426" providerId="ADAL" clId="{F1A3E1BA-D328-429E-8DC0-EF77821F95A6}" dt="2024-11-20T13:00:03.875" v="711" actId="20577"/>
          <ac:spMkLst>
            <pc:docMk/>
            <pc:sldMk cId="1373755394" sldId="430"/>
            <ac:spMk id="3" creationId="{5FC43230-71A8-85D9-3A46-CD17ABF3E538}"/>
          </ac:spMkLst>
        </pc:spChg>
      </pc:sldChg>
      <pc:sldChg chg="modSp mod">
        <pc:chgData name="JohHyunChul" userId="a1f3561d-5cf2-4159-9fa8-a5f038663426" providerId="ADAL" clId="{F1A3E1BA-D328-429E-8DC0-EF77821F95A6}" dt="2024-11-20T13:09:30.517" v="742" actId="20577"/>
        <pc:sldMkLst>
          <pc:docMk/>
          <pc:sldMk cId="3925432988" sldId="431"/>
        </pc:sldMkLst>
        <pc:spChg chg="mod">
          <ac:chgData name="JohHyunChul" userId="a1f3561d-5cf2-4159-9fa8-a5f038663426" providerId="ADAL" clId="{F1A3E1BA-D328-429E-8DC0-EF77821F95A6}" dt="2024-11-20T13:09:30.517" v="742" actId="20577"/>
          <ac:spMkLst>
            <pc:docMk/>
            <pc:sldMk cId="3925432988" sldId="431"/>
            <ac:spMk id="3" creationId="{74C6BCE3-3B5A-5B37-A075-386C437D3ECC}"/>
          </ac:spMkLst>
        </pc:spChg>
      </pc:sldChg>
      <pc:sldChg chg="modSp mod">
        <pc:chgData name="JohHyunChul" userId="a1f3561d-5cf2-4159-9fa8-a5f038663426" providerId="ADAL" clId="{F1A3E1BA-D328-429E-8DC0-EF77821F95A6}" dt="2024-11-20T13:10:23.457" v="744" actId="27636"/>
        <pc:sldMkLst>
          <pc:docMk/>
          <pc:sldMk cId="200044726" sldId="432"/>
        </pc:sldMkLst>
        <pc:spChg chg="mod">
          <ac:chgData name="JohHyunChul" userId="a1f3561d-5cf2-4159-9fa8-a5f038663426" providerId="ADAL" clId="{F1A3E1BA-D328-429E-8DC0-EF77821F95A6}" dt="2024-11-20T13:10:23.457" v="744" actId="27636"/>
          <ac:spMkLst>
            <pc:docMk/>
            <pc:sldMk cId="200044726" sldId="432"/>
            <ac:spMk id="3" creationId="{83AD4EEC-675C-193D-8978-BD45E9EF2FD7}"/>
          </ac:spMkLst>
        </pc:spChg>
      </pc:sldChg>
      <pc:sldChg chg="modSp mod">
        <pc:chgData name="JohHyunChul" userId="a1f3561d-5cf2-4159-9fa8-a5f038663426" providerId="ADAL" clId="{F1A3E1BA-D328-429E-8DC0-EF77821F95A6}" dt="2024-11-20T13:11:35.781" v="746"/>
        <pc:sldMkLst>
          <pc:docMk/>
          <pc:sldMk cId="2152641933" sldId="433"/>
        </pc:sldMkLst>
        <pc:spChg chg="mod">
          <ac:chgData name="JohHyunChul" userId="a1f3561d-5cf2-4159-9fa8-a5f038663426" providerId="ADAL" clId="{F1A3E1BA-D328-429E-8DC0-EF77821F95A6}" dt="2024-11-20T13:11:11.122" v="745"/>
          <ac:spMkLst>
            <pc:docMk/>
            <pc:sldMk cId="2152641933" sldId="433"/>
            <ac:spMk id="2" creationId="{A3113D6F-527C-53B0-E3FE-04674482FC41}"/>
          </ac:spMkLst>
        </pc:spChg>
        <pc:spChg chg="mod">
          <ac:chgData name="JohHyunChul" userId="a1f3561d-5cf2-4159-9fa8-a5f038663426" providerId="ADAL" clId="{F1A3E1BA-D328-429E-8DC0-EF77821F95A6}" dt="2024-11-20T13:11:35.781" v="746"/>
          <ac:spMkLst>
            <pc:docMk/>
            <pc:sldMk cId="2152641933" sldId="433"/>
            <ac:spMk id="3" creationId="{AF192AB0-9F86-8828-EFBA-1183DF223B37}"/>
          </ac:spMkLst>
        </pc:spChg>
      </pc:sldChg>
      <pc:sldChg chg="modSp mod">
        <pc:chgData name="JohHyunChul" userId="a1f3561d-5cf2-4159-9fa8-a5f038663426" providerId="ADAL" clId="{F1A3E1BA-D328-429E-8DC0-EF77821F95A6}" dt="2024-11-20T13:12:02.743" v="747"/>
        <pc:sldMkLst>
          <pc:docMk/>
          <pc:sldMk cId="1353978966" sldId="434"/>
        </pc:sldMkLst>
        <pc:spChg chg="mod">
          <ac:chgData name="JohHyunChul" userId="a1f3561d-5cf2-4159-9fa8-a5f038663426" providerId="ADAL" clId="{F1A3E1BA-D328-429E-8DC0-EF77821F95A6}" dt="2024-11-20T13:12:02.743" v="747"/>
          <ac:spMkLst>
            <pc:docMk/>
            <pc:sldMk cId="1353978966" sldId="434"/>
            <ac:spMk id="2" creationId="{7E58D163-162D-94FA-C22E-F026032DFAB4}"/>
          </ac:spMkLst>
        </pc:spChg>
      </pc:sldChg>
      <pc:sldChg chg="modSp mod">
        <pc:chgData name="JohHyunChul" userId="a1f3561d-5cf2-4159-9fa8-a5f038663426" providerId="ADAL" clId="{F1A3E1BA-D328-429E-8DC0-EF77821F95A6}" dt="2024-11-20T13:13:27.133" v="755"/>
        <pc:sldMkLst>
          <pc:docMk/>
          <pc:sldMk cId="2444717577" sldId="435"/>
        </pc:sldMkLst>
        <pc:spChg chg="mod">
          <ac:chgData name="JohHyunChul" userId="a1f3561d-5cf2-4159-9fa8-a5f038663426" providerId="ADAL" clId="{F1A3E1BA-D328-429E-8DC0-EF77821F95A6}" dt="2024-11-20T13:13:27.133" v="755"/>
          <ac:spMkLst>
            <pc:docMk/>
            <pc:sldMk cId="2444717577" sldId="435"/>
            <ac:spMk id="2" creationId="{B4A9CACB-A19F-FC86-2836-B9803895B839}"/>
          </ac:spMkLst>
        </pc:spChg>
        <pc:spChg chg="mod">
          <ac:chgData name="JohHyunChul" userId="a1f3561d-5cf2-4159-9fa8-a5f038663426" providerId="ADAL" clId="{F1A3E1BA-D328-429E-8DC0-EF77821F95A6}" dt="2024-11-20T13:12:28.638" v="752" actId="57"/>
          <ac:spMkLst>
            <pc:docMk/>
            <pc:sldMk cId="2444717577" sldId="435"/>
            <ac:spMk id="3" creationId="{088A0B9D-29BC-4101-6B28-99EF405E1157}"/>
          </ac:spMkLst>
        </pc:spChg>
      </pc:sldChg>
      <pc:sldChg chg="modSp mod">
        <pc:chgData name="JohHyunChul" userId="a1f3561d-5cf2-4159-9fa8-a5f038663426" providerId="ADAL" clId="{F1A3E1BA-D328-429E-8DC0-EF77821F95A6}" dt="2024-11-20T13:12:58.660" v="754" actId="20577"/>
        <pc:sldMkLst>
          <pc:docMk/>
          <pc:sldMk cId="2855853954" sldId="436"/>
        </pc:sldMkLst>
        <pc:spChg chg="mod">
          <ac:chgData name="JohHyunChul" userId="a1f3561d-5cf2-4159-9fa8-a5f038663426" providerId="ADAL" clId="{F1A3E1BA-D328-429E-8DC0-EF77821F95A6}" dt="2024-11-20T13:12:58.660" v="754" actId="20577"/>
          <ac:spMkLst>
            <pc:docMk/>
            <pc:sldMk cId="2855853954" sldId="436"/>
            <ac:spMk id="3" creationId="{FEDBA0BA-DCC8-30CD-2D85-19610EB7A1AA}"/>
          </ac:spMkLst>
        </pc:spChg>
      </pc:sldChg>
      <pc:sldChg chg="addSp delSp modSp mod setBg delAnim">
        <pc:chgData name="JohHyunChul" userId="a1f3561d-5cf2-4159-9fa8-a5f038663426" providerId="ADAL" clId="{F1A3E1BA-D328-429E-8DC0-EF77821F95A6}" dt="2024-11-20T13:28:29.349" v="780" actId="27636"/>
        <pc:sldMkLst>
          <pc:docMk/>
          <pc:sldMk cId="201569915" sldId="437"/>
        </pc:sldMkLst>
        <pc:spChg chg="mod">
          <ac:chgData name="JohHyunChul" userId="a1f3561d-5cf2-4159-9fa8-a5f038663426" providerId="ADAL" clId="{F1A3E1BA-D328-429E-8DC0-EF77821F95A6}" dt="2024-11-20T13:27:46.748" v="767" actId="26606"/>
          <ac:spMkLst>
            <pc:docMk/>
            <pc:sldMk cId="201569915" sldId="437"/>
            <ac:spMk id="2" creationId="{79183C2A-2609-B9CF-F30C-3669A109BC0B}"/>
          </ac:spMkLst>
        </pc:spChg>
        <pc:spChg chg="mod">
          <ac:chgData name="JohHyunChul" userId="a1f3561d-5cf2-4159-9fa8-a5f038663426" providerId="ADAL" clId="{F1A3E1BA-D328-429E-8DC0-EF77821F95A6}" dt="2024-11-20T13:28:29.349" v="780" actId="27636"/>
          <ac:spMkLst>
            <pc:docMk/>
            <pc:sldMk cId="201569915" sldId="437"/>
            <ac:spMk id="3" creationId="{165064AE-9C66-2F8F-2B41-2AE3E9DFE166}"/>
          </ac:spMkLst>
        </pc:spChg>
        <pc:spChg chg="mod ord">
          <ac:chgData name="JohHyunChul" userId="a1f3561d-5cf2-4159-9fa8-a5f038663426" providerId="ADAL" clId="{F1A3E1BA-D328-429E-8DC0-EF77821F95A6}" dt="2024-11-20T13:27:46.748" v="767" actId="26606"/>
          <ac:spMkLst>
            <pc:docMk/>
            <pc:sldMk cId="201569915" sldId="437"/>
            <ac:spMk id="4" creationId="{F65CFEAD-397A-EB67-4F57-20863C79E4D8}"/>
          </ac:spMkLst>
        </pc:spChg>
        <pc:spChg chg="add del">
          <ac:chgData name="JohHyunChul" userId="a1f3561d-5cf2-4159-9fa8-a5f038663426" providerId="ADAL" clId="{F1A3E1BA-D328-429E-8DC0-EF77821F95A6}" dt="2024-11-20T13:27:36.935" v="760" actId="26606"/>
          <ac:spMkLst>
            <pc:docMk/>
            <pc:sldMk cId="201569915" sldId="437"/>
            <ac:spMk id="13" creationId="{EFE6CFD5-509D-42EE-82A6-1E376C36505C}"/>
          </ac:spMkLst>
        </pc:spChg>
        <pc:spChg chg="add del">
          <ac:chgData name="JohHyunChul" userId="a1f3561d-5cf2-4159-9fa8-a5f038663426" providerId="ADAL" clId="{F1A3E1BA-D328-429E-8DC0-EF77821F95A6}" dt="2024-11-20T13:27:36.935" v="760" actId="26606"/>
          <ac:spMkLst>
            <pc:docMk/>
            <pc:sldMk cId="201569915" sldId="437"/>
            <ac:spMk id="15" creationId="{70A48D59-8581-41F7-B529-F4617FE07A9A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19" creationId="{75C56826-D4E5-42ED-8529-079651CB3005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20" creationId="{231BF440-39FA-4087-84CC-2EEC0BBDAF29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21" creationId="{82095FCE-EF05-4443-B97A-85DEE3A5CA17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22" creationId="{F04E4CBA-303B-48BD-8451-C2701CB0EEBF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23" creationId="{CA00AE6B-AA30-4CF8-BA6F-339B780AD76C}"/>
          </ac:spMkLst>
        </pc:spChg>
        <pc:spChg chg="add del">
          <ac:chgData name="JohHyunChul" userId="a1f3561d-5cf2-4159-9fa8-a5f038663426" providerId="ADAL" clId="{F1A3E1BA-D328-429E-8DC0-EF77821F95A6}" dt="2024-11-20T13:27:39.318" v="762" actId="26606"/>
          <ac:spMkLst>
            <pc:docMk/>
            <pc:sldMk cId="201569915" sldId="437"/>
            <ac:spMk id="24" creationId="{F6CA58B3-AFCC-4A40-9882-50D5080879B0}"/>
          </ac:spMkLst>
        </pc:spChg>
        <pc:spChg chg="add del">
          <ac:chgData name="JohHyunChul" userId="a1f3561d-5cf2-4159-9fa8-a5f038663426" providerId="ADAL" clId="{F1A3E1BA-D328-429E-8DC0-EF77821F95A6}" dt="2024-11-20T13:27:44.425" v="764" actId="26606"/>
          <ac:spMkLst>
            <pc:docMk/>
            <pc:sldMk cId="201569915" sldId="437"/>
            <ac:spMk id="26" creationId="{99F1FFA9-D672-408C-9220-ADEEC6ABDD09}"/>
          </ac:spMkLst>
        </pc:spChg>
        <pc:spChg chg="add del">
          <ac:chgData name="JohHyunChul" userId="a1f3561d-5cf2-4159-9fa8-a5f038663426" providerId="ADAL" clId="{F1A3E1BA-D328-429E-8DC0-EF77821F95A6}" dt="2024-11-20T13:27:46.739" v="766" actId="26606"/>
          <ac:spMkLst>
            <pc:docMk/>
            <pc:sldMk cId="201569915" sldId="437"/>
            <ac:spMk id="28" creationId="{38468727-63BE-4191-B4A6-C30C82C0E986}"/>
          </ac:spMkLst>
        </pc:spChg>
        <pc:spChg chg="add del">
          <ac:chgData name="JohHyunChul" userId="a1f3561d-5cf2-4159-9fa8-a5f038663426" providerId="ADAL" clId="{F1A3E1BA-D328-429E-8DC0-EF77821F95A6}" dt="2024-11-20T13:27:46.739" v="766" actId="26606"/>
          <ac:spMkLst>
            <pc:docMk/>
            <pc:sldMk cId="201569915" sldId="437"/>
            <ac:spMk id="29" creationId="{9D355BB6-1BB8-4828-B246-CFB31742D7B8}"/>
          </ac:spMkLst>
        </pc:spChg>
        <pc:spChg chg="add del">
          <ac:chgData name="JohHyunChul" userId="a1f3561d-5cf2-4159-9fa8-a5f038663426" providerId="ADAL" clId="{F1A3E1BA-D328-429E-8DC0-EF77821F95A6}" dt="2024-11-20T13:27:46.739" v="766" actId="26606"/>
          <ac:spMkLst>
            <pc:docMk/>
            <pc:sldMk cId="201569915" sldId="437"/>
            <ac:spMk id="30" creationId="{CA52A9B9-B2B3-46F0-9D53-0EFF9905BF8F}"/>
          </ac:spMkLst>
        </pc:spChg>
        <pc:spChg chg="add">
          <ac:chgData name="JohHyunChul" userId="a1f3561d-5cf2-4159-9fa8-a5f038663426" providerId="ADAL" clId="{F1A3E1BA-D328-429E-8DC0-EF77821F95A6}" dt="2024-11-20T13:27:46.748" v="767" actId="26606"/>
          <ac:spMkLst>
            <pc:docMk/>
            <pc:sldMk cId="201569915" sldId="437"/>
            <ac:spMk id="32" creationId="{7A203437-703A-4E00-A8C0-91D328D6C7C7}"/>
          </ac:spMkLst>
        </pc:spChg>
        <pc:spChg chg="add">
          <ac:chgData name="JohHyunChul" userId="a1f3561d-5cf2-4159-9fa8-a5f038663426" providerId="ADAL" clId="{F1A3E1BA-D328-429E-8DC0-EF77821F95A6}" dt="2024-11-20T13:27:46.748" v="767" actId="26606"/>
          <ac:spMkLst>
            <pc:docMk/>
            <pc:sldMk cId="201569915" sldId="437"/>
            <ac:spMk id="33" creationId="{CD84038B-4A56-439B-A184-79B2D4506692}"/>
          </ac:spMkLst>
        </pc:spChg>
        <pc:spChg chg="add">
          <ac:chgData name="JohHyunChul" userId="a1f3561d-5cf2-4159-9fa8-a5f038663426" providerId="ADAL" clId="{F1A3E1BA-D328-429E-8DC0-EF77821F95A6}" dt="2024-11-20T13:27:46.748" v="767" actId="26606"/>
          <ac:spMkLst>
            <pc:docMk/>
            <pc:sldMk cId="201569915" sldId="437"/>
            <ac:spMk id="34" creationId="{4F96EE13-2C4D-4262-812E-DDE5FC35F0AD}"/>
          </ac:spMkLst>
        </pc:spChg>
        <pc:picChg chg="del">
          <ac:chgData name="JohHyunChul" userId="a1f3561d-5cf2-4159-9fa8-a5f038663426" providerId="ADAL" clId="{F1A3E1BA-D328-429E-8DC0-EF77821F95A6}" dt="2024-11-20T13:14:53.463" v="757" actId="478"/>
          <ac:picMkLst>
            <pc:docMk/>
            <pc:sldMk cId="201569915" sldId="437"/>
            <ac:picMk id="5" creationId="{C5F915A6-F184-7E62-8A28-3CE40B3ED634}"/>
          </ac:picMkLst>
        </pc:picChg>
        <pc:picChg chg="add mod ord">
          <ac:chgData name="JohHyunChul" userId="a1f3561d-5cf2-4159-9fa8-a5f038663426" providerId="ADAL" clId="{F1A3E1BA-D328-429E-8DC0-EF77821F95A6}" dt="2024-11-20T13:27:46.748" v="767" actId="26606"/>
          <ac:picMkLst>
            <pc:docMk/>
            <pc:sldMk cId="201569915" sldId="437"/>
            <ac:picMk id="6" creationId="{E8E634C6-416D-25C3-DF33-ED419EFA8CD5}"/>
          </ac:picMkLst>
        </pc:picChg>
        <pc:picChg chg="del">
          <ac:chgData name="JohHyunChul" userId="a1f3561d-5cf2-4159-9fa8-a5f038663426" providerId="ADAL" clId="{F1A3E1BA-D328-429E-8DC0-EF77821F95A6}" dt="2024-11-20T13:14:53.463" v="757" actId="478"/>
          <ac:picMkLst>
            <pc:docMk/>
            <pc:sldMk cId="201569915" sldId="437"/>
            <ac:picMk id="7" creationId="{2AF6D106-5670-06C0-088C-E7D0C2350C9E}"/>
          </ac:picMkLst>
        </pc:picChg>
        <pc:picChg chg="add mod ord">
          <ac:chgData name="JohHyunChul" userId="a1f3561d-5cf2-4159-9fa8-a5f038663426" providerId="ADAL" clId="{F1A3E1BA-D328-429E-8DC0-EF77821F95A6}" dt="2024-11-20T13:27:46.748" v="767" actId="26606"/>
          <ac:picMkLst>
            <pc:docMk/>
            <pc:sldMk cId="201569915" sldId="437"/>
            <ac:picMk id="8" creationId="{143AC8B6-4B18-D006-FF04-5EC817DB480E}"/>
          </ac:picMkLst>
        </pc:picChg>
        <pc:picChg chg="del">
          <ac:chgData name="JohHyunChul" userId="a1f3561d-5cf2-4159-9fa8-a5f038663426" providerId="ADAL" clId="{F1A3E1BA-D328-429E-8DC0-EF77821F95A6}" dt="2024-11-20T13:14:53.463" v="757" actId="478"/>
          <ac:picMkLst>
            <pc:docMk/>
            <pc:sldMk cId="201569915" sldId="437"/>
            <ac:picMk id="9" creationId="{EB2B8484-24B8-ACA7-A2AE-6129E056C05D}"/>
          </ac:picMkLst>
        </pc:picChg>
        <pc:picChg chg="del">
          <ac:chgData name="JohHyunChul" userId="a1f3561d-5cf2-4159-9fa8-a5f038663426" providerId="ADAL" clId="{F1A3E1BA-D328-429E-8DC0-EF77821F95A6}" dt="2024-11-20T13:14:53.463" v="757" actId="478"/>
          <ac:picMkLst>
            <pc:docMk/>
            <pc:sldMk cId="201569915" sldId="437"/>
            <ac:picMk id="11" creationId="{145FFAC8-07E5-CDC1-D8DF-F4E4F4444D04}"/>
          </ac:picMkLst>
        </pc:picChg>
        <pc:cxnChg chg="add del">
          <ac:chgData name="JohHyunChul" userId="a1f3561d-5cf2-4159-9fa8-a5f038663426" providerId="ADAL" clId="{F1A3E1BA-D328-429E-8DC0-EF77821F95A6}" dt="2024-11-20T13:27:36.935" v="760" actId="26606"/>
          <ac:cxnSpMkLst>
            <pc:docMk/>
            <pc:sldMk cId="201569915" sldId="437"/>
            <ac:cxnSpMk id="17" creationId="{967F2066-0253-4771-A5F6-68111E1FE832}"/>
          </ac:cxnSpMkLst>
        </pc:cxnChg>
      </pc:sldChg>
      <pc:sldChg chg="del">
        <pc:chgData name="JohHyunChul" userId="a1f3561d-5cf2-4159-9fa8-a5f038663426" providerId="ADAL" clId="{F1A3E1BA-D328-429E-8DC0-EF77821F95A6}" dt="2024-11-20T13:28:58.892" v="781" actId="47"/>
        <pc:sldMkLst>
          <pc:docMk/>
          <pc:sldMk cId="370050217" sldId="438"/>
        </pc:sldMkLst>
      </pc:sldChg>
      <pc:sldChg chg="modSp mod">
        <pc:chgData name="JohHyunChul" userId="a1f3561d-5cf2-4159-9fa8-a5f038663426" providerId="ADAL" clId="{F1A3E1BA-D328-429E-8DC0-EF77821F95A6}" dt="2024-11-20T13:30:00.694" v="805"/>
        <pc:sldMkLst>
          <pc:docMk/>
          <pc:sldMk cId="578842035" sldId="439"/>
        </pc:sldMkLst>
        <pc:spChg chg="mod">
          <ac:chgData name="JohHyunChul" userId="a1f3561d-5cf2-4159-9fa8-a5f038663426" providerId="ADAL" clId="{F1A3E1BA-D328-429E-8DC0-EF77821F95A6}" dt="2024-11-20T13:30:00.694" v="805"/>
          <ac:spMkLst>
            <pc:docMk/>
            <pc:sldMk cId="578842035" sldId="439"/>
            <ac:spMk id="3" creationId="{8B26D132-EC4D-9658-FFA8-116EF829140F}"/>
          </ac:spMkLst>
        </pc:spChg>
        <pc:spChg chg="mod">
          <ac:chgData name="JohHyunChul" userId="a1f3561d-5cf2-4159-9fa8-a5f038663426" providerId="ADAL" clId="{F1A3E1BA-D328-429E-8DC0-EF77821F95A6}" dt="2024-11-20T13:29:41.714" v="804" actId="20577"/>
          <ac:spMkLst>
            <pc:docMk/>
            <pc:sldMk cId="578842035" sldId="439"/>
            <ac:spMk id="9" creationId="{603ECED4-1F34-6E94-EA97-6FF9E08AA65A}"/>
          </ac:spMkLst>
        </pc:spChg>
      </pc:sldChg>
      <pc:sldChg chg="modSp mod modNotesTx">
        <pc:chgData name="JohHyunChul" userId="a1f3561d-5cf2-4159-9fa8-a5f038663426" providerId="ADAL" clId="{F1A3E1BA-D328-429E-8DC0-EF77821F95A6}" dt="2024-11-20T14:10:29.272" v="847"/>
        <pc:sldMkLst>
          <pc:docMk/>
          <pc:sldMk cId="945518453" sldId="440"/>
        </pc:sldMkLst>
        <pc:spChg chg="mod">
          <ac:chgData name="JohHyunChul" userId="a1f3561d-5cf2-4159-9fa8-a5f038663426" providerId="ADAL" clId="{F1A3E1BA-D328-429E-8DC0-EF77821F95A6}" dt="2024-11-20T14:07:13.290" v="842" actId="404"/>
          <ac:spMkLst>
            <pc:docMk/>
            <pc:sldMk cId="945518453" sldId="440"/>
            <ac:spMk id="3" creationId="{572EA454-A870-0BBC-C9E6-5E2461D92189}"/>
          </ac:spMkLst>
        </pc:spChg>
      </pc:sldChg>
      <pc:sldChg chg="modSp mod">
        <pc:chgData name="JohHyunChul" userId="a1f3561d-5cf2-4159-9fa8-a5f038663426" providerId="ADAL" clId="{F1A3E1BA-D328-429E-8DC0-EF77821F95A6}" dt="2024-11-20T14:12:08.255" v="850" actId="404"/>
        <pc:sldMkLst>
          <pc:docMk/>
          <pc:sldMk cId="2792411035" sldId="443"/>
        </pc:sldMkLst>
        <pc:spChg chg="mod">
          <ac:chgData name="JohHyunChul" userId="a1f3561d-5cf2-4159-9fa8-a5f038663426" providerId="ADAL" clId="{F1A3E1BA-D328-429E-8DC0-EF77821F95A6}" dt="2024-11-20T14:12:08.255" v="850" actId="404"/>
          <ac:spMkLst>
            <pc:docMk/>
            <pc:sldMk cId="2792411035" sldId="443"/>
            <ac:spMk id="3" creationId="{FC4755AC-7F16-DB55-80DB-6F0DDF2759CB}"/>
          </ac:spMkLst>
        </pc:spChg>
      </pc:sldChg>
      <pc:sldChg chg="modSp mod">
        <pc:chgData name="JohHyunChul" userId="a1f3561d-5cf2-4159-9fa8-a5f038663426" providerId="ADAL" clId="{F1A3E1BA-D328-429E-8DC0-EF77821F95A6}" dt="2024-11-20T14:13:19.405" v="855" actId="1076"/>
        <pc:sldMkLst>
          <pc:docMk/>
          <pc:sldMk cId="1671491933" sldId="444"/>
        </pc:sldMkLst>
        <pc:spChg chg="mod">
          <ac:chgData name="JohHyunChul" userId="a1f3561d-5cf2-4159-9fa8-a5f038663426" providerId="ADAL" clId="{F1A3E1BA-D328-429E-8DC0-EF77821F95A6}" dt="2024-11-20T14:13:19.405" v="855" actId="1076"/>
          <ac:spMkLst>
            <pc:docMk/>
            <pc:sldMk cId="1671491933" sldId="444"/>
            <ac:spMk id="3" creationId="{F6DF4AC9-AD9A-C530-FDCF-4D633331A657}"/>
          </ac:spMkLst>
        </pc:spChg>
      </pc:sldChg>
      <pc:sldChg chg="modSp mod">
        <pc:chgData name="JohHyunChul" userId="a1f3561d-5cf2-4159-9fa8-a5f038663426" providerId="ADAL" clId="{F1A3E1BA-D328-429E-8DC0-EF77821F95A6}" dt="2024-11-20T14:14:34.084" v="858" actId="20577"/>
        <pc:sldMkLst>
          <pc:docMk/>
          <pc:sldMk cId="595675181" sldId="445"/>
        </pc:sldMkLst>
        <pc:spChg chg="mod">
          <ac:chgData name="JohHyunChul" userId="a1f3561d-5cf2-4159-9fa8-a5f038663426" providerId="ADAL" clId="{F1A3E1BA-D328-429E-8DC0-EF77821F95A6}" dt="2024-11-20T14:14:34.084" v="858" actId="20577"/>
          <ac:spMkLst>
            <pc:docMk/>
            <pc:sldMk cId="595675181" sldId="445"/>
            <ac:spMk id="5" creationId="{CF14D247-4A6B-F91B-047C-06631B1C77B0}"/>
          </ac:spMkLst>
        </pc:spChg>
      </pc:sldChg>
      <pc:sldChg chg="modSp mod">
        <pc:chgData name="JohHyunChul" userId="a1f3561d-5cf2-4159-9fa8-a5f038663426" providerId="ADAL" clId="{F1A3E1BA-D328-429E-8DC0-EF77821F95A6}" dt="2024-11-20T14:17:06.523" v="868" actId="27636"/>
        <pc:sldMkLst>
          <pc:docMk/>
          <pc:sldMk cId="1327656204" sldId="446"/>
        </pc:sldMkLst>
        <pc:spChg chg="mod">
          <ac:chgData name="JohHyunChul" userId="a1f3561d-5cf2-4159-9fa8-a5f038663426" providerId="ADAL" clId="{F1A3E1BA-D328-429E-8DC0-EF77821F95A6}" dt="2024-11-20T14:17:06.523" v="868" actId="27636"/>
          <ac:spMkLst>
            <pc:docMk/>
            <pc:sldMk cId="1327656204" sldId="446"/>
            <ac:spMk id="3" creationId="{2C9E3B54-CEA5-C4E3-E354-E2C0619C1A6C}"/>
          </ac:spMkLst>
        </pc:spChg>
      </pc:sldChg>
      <pc:sldChg chg="modSp mod">
        <pc:chgData name="JohHyunChul" userId="a1f3561d-5cf2-4159-9fa8-a5f038663426" providerId="ADAL" clId="{F1A3E1BA-D328-429E-8DC0-EF77821F95A6}" dt="2024-11-20T14:17:50.121" v="869"/>
        <pc:sldMkLst>
          <pc:docMk/>
          <pc:sldMk cId="3167243052" sldId="447"/>
        </pc:sldMkLst>
        <pc:spChg chg="mod">
          <ac:chgData name="JohHyunChul" userId="a1f3561d-5cf2-4159-9fa8-a5f038663426" providerId="ADAL" clId="{F1A3E1BA-D328-429E-8DC0-EF77821F95A6}" dt="2024-11-20T14:17:50.121" v="869"/>
          <ac:spMkLst>
            <pc:docMk/>
            <pc:sldMk cId="3167243052" sldId="447"/>
            <ac:spMk id="3" creationId="{E6FAE140-45B8-F176-FBDE-98E0A00E61BE}"/>
          </ac:spMkLst>
        </pc:spChg>
      </pc:sldChg>
      <pc:sldChg chg="modSp mod">
        <pc:chgData name="JohHyunChul" userId="a1f3561d-5cf2-4159-9fa8-a5f038663426" providerId="ADAL" clId="{F1A3E1BA-D328-429E-8DC0-EF77821F95A6}" dt="2024-11-20T14:25:13.469" v="906"/>
        <pc:sldMkLst>
          <pc:docMk/>
          <pc:sldMk cId="1457937593" sldId="448"/>
        </pc:sldMkLst>
        <pc:spChg chg="mod">
          <ac:chgData name="JohHyunChul" userId="a1f3561d-5cf2-4159-9fa8-a5f038663426" providerId="ADAL" clId="{F1A3E1BA-D328-429E-8DC0-EF77821F95A6}" dt="2024-11-20T14:24:16.744" v="898" actId="20577"/>
          <ac:spMkLst>
            <pc:docMk/>
            <pc:sldMk cId="1457937593" sldId="448"/>
            <ac:spMk id="2" creationId="{79B0A780-1514-806A-81B1-D9DD4F60DE16}"/>
          </ac:spMkLst>
        </pc:spChg>
        <pc:spChg chg="mod">
          <ac:chgData name="JohHyunChul" userId="a1f3561d-5cf2-4159-9fa8-a5f038663426" providerId="ADAL" clId="{F1A3E1BA-D328-429E-8DC0-EF77821F95A6}" dt="2024-11-20T14:25:13.469" v="906"/>
          <ac:spMkLst>
            <pc:docMk/>
            <pc:sldMk cId="1457937593" sldId="448"/>
            <ac:spMk id="3" creationId="{4D06D92E-AC58-5736-4FE3-575005B580D3}"/>
          </ac:spMkLst>
        </pc:spChg>
      </pc:sldChg>
      <pc:sldChg chg="modSp mod">
        <pc:chgData name="JohHyunChul" userId="a1f3561d-5cf2-4159-9fa8-a5f038663426" providerId="ADAL" clId="{F1A3E1BA-D328-429E-8DC0-EF77821F95A6}" dt="2024-11-20T14:27:54.066" v="916" actId="113"/>
        <pc:sldMkLst>
          <pc:docMk/>
          <pc:sldMk cId="3302118486" sldId="449"/>
        </pc:sldMkLst>
        <pc:spChg chg="mod">
          <ac:chgData name="JohHyunChul" userId="a1f3561d-5cf2-4159-9fa8-a5f038663426" providerId="ADAL" clId="{F1A3E1BA-D328-429E-8DC0-EF77821F95A6}" dt="2024-11-20T14:27:18.459" v="911"/>
          <ac:spMkLst>
            <pc:docMk/>
            <pc:sldMk cId="3302118486" sldId="449"/>
            <ac:spMk id="2" creationId="{7545875A-7689-8653-C1A2-5DCF01737DB1}"/>
          </ac:spMkLst>
        </pc:spChg>
        <pc:spChg chg="mod">
          <ac:chgData name="JohHyunChul" userId="a1f3561d-5cf2-4159-9fa8-a5f038663426" providerId="ADAL" clId="{F1A3E1BA-D328-429E-8DC0-EF77821F95A6}" dt="2024-11-20T14:27:54.066" v="916" actId="113"/>
          <ac:spMkLst>
            <pc:docMk/>
            <pc:sldMk cId="3302118486" sldId="449"/>
            <ac:spMk id="3" creationId="{ABCEF8E9-0C5F-B74A-DDA5-1A9B1A8C6C1F}"/>
          </ac:spMkLst>
        </pc:spChg>
      </pc:sldChg>
      <pc:sldChg chg="modSp mod">
        <pc:chgData name="JohHyunChul" userId="a1f3561d-5cf2-4159-9fa8-a5f038663426" providerId="ADAL" clId="{F1A3E1BA-D328-429E-8DC0-EF77821F95A6}" dt="2024-11-20T14:30:23.228" v="920" actId="1076"/>
        <pc:sldMkLst>
          <pc:docMk/>
          <pc:sldMk cId="3013507672" sldId="450"/>
        </pc:sldMkLst>
        <pc:spChg chg="mod">
          <ac:chgData name="JohHyunChul" userId="a1f3561d-5cf2-4159-9fa8-a5f038663426" providerId="ADAL" clId="{F1A3E1BA-D328-429E-8DC0-EF77821F95A6}" dt="2024-11-20T14:30:09.795" v="918" actId="27636"/>
          <ac:spMkLst>
            <pc:docMk/>
            <pc:sldMk cId="3013507672" sldId="450"/>
            <ac:spMk id="2" creationId="{799CD746-4B1E-5FF4-37CF-388553A4A489}"/>
          </ac:spMkLst>
        </pc:spChg>
        <pc:picChg chg="mod">
          <ac:chgData name="JohHyunChul" userId="a1f3561d-5cf2-4159-9fa8-a5f038663426" providerId="ADAL" clId="{F1A3E1BA-D328-429E-8DC0-EF77821F95A6}" dt="2024-11-20T14:30:23.228" v="920" actId="1076"/>
          <ac:picMkLst>
            <pc:docMk/>
            <pc:sldMk cId="3013507672" sldId="450"/>
            <ac:picMk id="5" creationId="{7DAF3D34-E5D3-F20A-FA11-1BD47DC18762}"/>
          </ac:picMkLst>
        </pc:picChg>
      </pc:sldChg>
      <pc:sldChg chg="modSp mod">
        <pc:chgData name="JohHyunChul" userId="a1f3561d-5cf2-4159-9fa8-a5f038663426" providerId="ADAL" clId="{F1A3E1BA-D328-429E-8DC0-EF77821F95A6}" dt="2024-11-20T14:16:36.588" v="864" actId="1076"/>
        <pc:sldMkLst>
          <pc:docMk/>
          <pc:sldMk cId="3901037538" sldId="451"/>
        </pc:sldMkLst>
        <pc:spChg chg="mod">
          <ac:chgData name="JohHyunChul" userId="a1f3561d-5cf2-4159-9fa8-a5f038663426" providerId="ADAL" clId="{F1A3E1BA-D328-429E-8DC0-EF77821F95A6}" dt="2024-11-20T14:16:34.173" v="863" actId="404"/>
          <ac:spMkLst>
            <pc:docMk/>
            <pc:sldMk cId="3901037538" sldId="451"/>
            <ac:spMk id="3" creationId="{3A8309CC-038B-B77F-47E0-88A990EF6176}"/>
          </ac:spMkLst>
        </pc:spChg>
        <pc:picChg chg="mod">
          <ac:chgData name="JohHyunChul" userId="a1f3561d-5cf2-4159-9fa8-a5f038663426" providerId="ADAL" clId="{F1A3E1BA-D328-429E-8DC0-EF77821F95A6}" dt="2024-11-20T14:16:36.588" v="864" actId="1076"/>
          <ac:picMkLst>
            <pc:docMk/>
            <pc:sldMk cId="3901037538" sldId="451"/>
            <ac:picMk id="8194" creationId="{A9A2A87A-79C4-F696-AD4A-B86597319B58}"/>
          </ac:picMkLst>
        </pc:picChg>
      </pc:sldChg>
      <pc:sldChg chg="modSp mod">
        <pc:chgData name="JohHyunChul" userId="a1f3561d-5cf2-4159-9fa8-a5f038663426" providerId="ADAL" clId="{F1A3E1BA-D328-429E-8DC0-EF77821F95A6}" dt="2024-11-20T14:15:30.003" v="860" actId="20577"/>
        <pc:sldMkLst>
          <pc:docMk/>
          <pc:sldMk cId="840567161" sldId="452"/>
        </pc:sldMkLst>
        <pc:spChg chg="mod">
          <ac:chgData name="JohHyunChul" userId="a1f3561d-5cf2-4159-9fa8-a5f038663426" providerId="ADAL" clId="{F1A3E1BA-D328-429E-8DC0-EF77821F95A6}" dt="2024-11-20T14:15:30.003" v="860" actId="20577"/>
          <ac:spMkLst>
            <pc:docMk/>
            <pc:sldMk cId="840567161" sldId="452"/>
            <ac:spMk id="3" creationId="{3A8309CC-038B-B77F-47E0-88A990EF6176}"/>
          </ac:spMkLst>
        </pc:spChg>
      </pc:sldChg>
      <pc:sldChg chg="modSp mod">
        <pc:chgData name="JohHyunChul" userId="a1f3561d-5cf2-4159-9fa8-a5f038663426" providerId="ADAL" clId="{F1A3E1BA-D328-429E-8DC0-EF77821F95A6}" dt="2024-11-20T14:21:03.644" v="877"/>
        <pc:sldMkLst>
          <pc:docMk/>
          <pc:sldMk cId="3705021251" sldId="453"/>
        </pc:sldMkLst>
        <pc:spChg chg="mod">
          <ac:chgData name="JohHyunChul" userId="a1f3561d-5cf2-4159-9fa8-a5f038663426" providerId="ADAL" clId="{F1A3E1BA-D328-429E-8DC0-EF77821F95A6}" dt="2024-11-20T14:21:03.644" v="877"/>
          <ac:spMkLst>
            <pc:docMk/>
            <pc:sldMk cId="3705021251" sldId="453"/>
            <ac:spMk id="3" creationId="{E6FAE140-45B8-F176-FBDE-98E0A00E61BE}"/>
          </ac:spMkLst>
        </pc:spChg>
      </pc:sldChg>
      <pc:sldChg chg="addSp delSp modSp mod setBg">
        <pc:chgData name="JohHyunChul" userId="a1f3561d-5cf2-4159-9fa8-a5f038663426" providerId="ADAL" clId="{F1A3E1BA-D328-429E-8DC0-EF77821F95A6}" dt="2024-11-20T14:19:25.867" v="876" actId="26606"/>
        <pc:sldMkLst>
          <pc:docMk/>
          <pc:sldMk cId="2343939618" sldId="454"/>
        </pc:sldMkLst>
        <pc:spChg chg="mo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2" creationId="{2477A292-6C4D-4140-E431-2A622C08198F}"/>
          </ac:spMkLst>
        </pc:spChg>
        <pc:spChg chg="mo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3" creationId="{E6FAE140-45B8-F176-FBDE-98E0A00E61BE}"/>
          </ac:spMkLst>
        </pc:spChg>
        <pc:spChg chg="mo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4" creationId="{DF40F15E-D2DA-F76E-DDFF-76CF09C093F9}"/>
          </ac:spMkLst>
        </pc:spChg>
        <pc:spChg chg="add del">
          <ac:chgData name="JohHyunChul" userId="a1f3561d-5cf2-4159-9fa8-a5f038663426" providerId="ADAL" clId="{F1A3E1BA-D328-429E-8DC0-EF77821F95A6}" dt="2024-11-20T14:19:25.855" v="875" actId="26606"/>
          <ac:spMkLst>
            <pc:docMk/>
            <pc:sldMk cId="2343939618" sldId="454"/>
            <ac:spMk id="9223" creationId="{D1A4588A-55D5-49B8-BE41-54ACDCFF2C17}"/>
          </ac:spMkLst>
        </pc:spChg>
        <pc:spChg chg="add del">
          <ac:chgData name="JohHyunChul" userId="a1f3561d-5cf2-4159-9fa8-a5f038663426" providerId="ADAL" clId="{F1A3E1BA-D328-429E-8DC0-EF77821F95A6}" dt="2024-11-20T14:19:25.855" v="875" actId="26606"/>
          <ac:spMkLst>
            <pc:docMk/>
            <pc:sldMk cId="2343939618" sldId="454"/>
            <ac:spMk id="9225" creationId="{F97E7EA2-EDCD-47E9-81BC-415C606D1B58}"/>
          </ac:spMkLst>
        </pc:spChg>
        <pc:spChg chg="ad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9227" creationId="{441CF7D6-A660-431A-B0BB-140A0D5556B6}"/>
          </ac:spMkLst>
        </pc:spChg>
        <pc:spChg chg="ad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9228" creationId="{2550BE34-C2B8-49B8-8519-67A8CAD51AE9}"/>
          </ac:spMkLst>
        </pc:spChg>
        <pc:spChg chg="ad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9229" creationId="{0570A85B-3810-4F95-97B0-CBF4CCDB381C}"/>
          </ac:spMkLst>
        </pc:spChg>
        <pc:spChg chg="add">
          <ac:chgData name="JohHyunChul" userId="a1f3561d-5cf2-4159-9fa8-a5f038663426" providerId="ADAL" clId="{F1A3E1BA-D328-429E-8DC0-EF77821F95A6}" dt="2024-11-20T14:19:25.867" v="876" actId="26606"/>
          <ac:spMkLst>
            <pc:docMk/>
            <pc:sldMk cId="2343939618" sldId="454"/>
            <ac:spMk id="9230" creationId="{A7457DD9-5A45-400A-AB4B-4B4EDECA25F1}"/>
          </ac:spMkLst>
        </pc:spChg>
        <pc:picChg chg="mod ord">
          <ac:chgData name="JohHyunChul" userId="a1f3561d-5cf2-4159-9fa8-a5f038663426" providerId="ADAL" clId="{F1A3E1BA-D328-429E-8DC0-EF77821F95A6}" dt="2024-11-20T14:19:25.867" v="876" actId="26606"/>
          <ac:picMkLst>
            <pc:docMk/>
            <pc:sldMk cId="2343939618" sldId="454"/>
            <ac:picMk id="9218" creationId="{DF808BA0-C323-A5A3-6C74-837AC69CB6BA}"/>
          </ac:picMkLst>
        </pc:picChg>
      </pc:sldChg>
      <pc:sldChg chg="delSp modSp mod">
        <pc:chgData name="JohHyunChul" userId="a1f3561d-5cf2-4159-9fa8-a5f038663426" providerId="ADAL" clId="{F1A3E1BA-D328-429E-8DC0-EF77821F95A6}" dt="2024-11-20T14:26:07.894" v="910" actId="478"/>
        <pc:sldMkLst>
          <pc:docMk/>
          <pc:sldMk cId="3754972098" sldId="455"/>
        </pc:sldMkLst>
        <pc:spChg chg="mod">
          <ac:chgData name="JohHyunChul" userId="a1f3561d-5cf2-4159-9fa8-a5f038663426" providerId="ADAL" clId="{F1A3E1BA-D328-429E-8DC0-EF77821F95A6}" dt="2024-11-20T14:25:51.820" v="907"/>
          <ac:spMkLst>
            <pc:docMk/>
            <pc:sldMk cId="3754972098" sldId="455"/>
            <ac:spMk id="2" creationId="{79B0A780-1514-806A-81B1-D9DD4F60DE16}"/>
          </ac:spMkLst>
        </pc:spChg>
        <pc:spChg chg="del">
          <ac:chgData name="JohHyunChul" userId="a1f3561d-5cf2-4159-9fa8-a5f038663426" providerId="ADAL" clId="{F1A3E1BA-D328-429E-8DC0-EF77821F95A6}" dt="2024-11-20T14:26:07.894" v="910" actId="478"/>
          <ac:spMkLst>
            <pc:docMk/>
            <pc:sldMk cId="3754972098" sldId="455"/>
            <ac:spMk id="3" creationId="{4D06D92E-AC58-5736-4FE3-575005B580D3}"/>
          </ac:spMkLst>
        </pc:spChg>
        <pc:picChg chg="mod">
          <ac:chgData name="JohHyunChul" userId="a1f3561d-5cf2-4159-9fa8-a5f038663426" providerId="ADAL" clId="{F1A3E1BA-D328-429E-8DC0-EF77821F95A6}" dt="2024-11-20T14:26:04.809" v="909" actId="1076"/>
          <ac:picMkLst>
            <pc:docMk/>
            <pc:sldMk cId="3754972098" sldId="455"/>
            <ac:picMk id="12290" creationId="{7EE104BA-1132-20EA-5A91-126207C9DC98}"/>
          </ac:picMkLst>
        </pc:picChg>
        <pc:picChg chg="mod">
          <ac:chgData name="JohHyunChul" userId="a1f3561d-5cf2-4159-9fa8-a5f038663426" providerId="ADAL" clId="{F1A3E1BA-D328-429E-8DC0-EF77821F95A6}" dt="2024-11-20T14:26:01.578" v="908" actId="14100"/>
          <ac:picMkLst>
            <pc:docMk/>
            <pc:sldMk cId="3754972098" sldId="455"/>
            <ac:picMk id="12292" creationId="{EDFCB12F-F9BC-F04E-1E0D-A1F2363168C1}"/>
          </ac:picMkLst>
        </pc:picChg>
      </pc:sldChg>
      <pc:sldChg chg="modSp mod">
        <pc:chgData name="JohHyunChul" userId="a1f3561d-5cf2-4159-9fa8-a5f038663426" providerId="ADAL" clId="{F1A3E1BA-D328-429E-8DC0-EF77821F95A6}" dt="2024-11-20T14:32:07.686" v="939" actId="20577"/>
        <pc:sldMkLst>
          <pc:docMk/>
          <pc:sldMk cId="1224284682" sldId="457"/>
        </pc:sldMkLst>
        <pc:spChg chg="mod">
          <ac:chgData name="JohHyunChul" userId="a1f3561d-5cf2-4159-9fa8-a5f038663426" providerId="ADAL" clId="{F1A3E1BA-D328-429E-8DC0-EF77821F95A6}" dt="2024-11-20T14:32:07.686" v="939" actId="20577"/>
          <ac:spMkLst>
            <pc:docMk/>
            <pc:sldMk cId="1224284682" sldId="457"/>
            <ac:spMk id="2" creationId="{7F959E04-5D5F-EC2E-A3B3-55030C4F84AA}"/>
          </ac:spMkLst>
        </pc:spChg>
      </pc:sldChg>
      <pc:sldChg chg="del">
        <pc:chgData name="JohHyunChul" userId="a1f3561d-5cf2-4159-9fa8-a5f038663426" providerId="ADAL" clId="{F1A3E1BA-D328-429E-8DC0-EF77821F95A6}" dt="2024-11-20T14:32:38.285" v="940" actId="47"/>
        <pc:sldMkLst>
          <pc:docMk/>
          <pc:sldMk cId="4136549733" sldId="458"/>
        </pc:sldMkLst>
      </pc:sldChg>
      <pc:sldChg chg="del">
        <pc:chgData name="JohHyunChul" userId="a1f3561d-5cf2-4159-9fa8-a5f038663426" providerId="ADAL" clId="{F1A3E1BA-D328-429E-8DC0-EF77821F95A6}" dt="2024-11-20T14:32:38.285" v="940" actId="47"/>
        <pc:sldMkLst>
          <pc:docMk/>
          <pc:sldMk cId="1250986114" sldId="459"/>
        </pc:sldMkLst>
      </pc:sldChg>
      <pc:sldChg chg="modSp mod">
        <pc:chgData name="JohHyunChul" userId="a1f3561d-5cf2-4159-9fa8-a5f038663426" providerId="ADAL" clId="{F1A3E1BA-D328-429E-8DC0-EF77821F95A6}" dt="2024-11-20T14:33:03.347" v="941"/>
        <pc:sldMkLst>
          <pc:docMk/>
          <pc:sldMk cId="1761146268" sldId="460"/>
        </pc:sldMkLst>
        <pc:spChg chg="mod">
          <ac:chgData name="JohHyunChul" userId="a1f3561d-5cf2-4159-9fa8-a5f038663426" providerId="ADAL" clId="{F1A3E1BA-D328-429E-8DC0-EF77821F95A6}" dt="2024-11-20T14:33:03.347" v="941"/>
          <ac:spMkLst>
            <pc:docMk/>
            <pc:sldMk cId="1761146268" sldId="460"/>
            <ac:spMk id="3" creationId="{166F3B68-4189-6F0B-2950-5C22CFBC7478}"/>
          </ac:spMkLst>
        </pc:spChg>
      </pc:sldChg>
      <pc:sldChg chg="modSp mod">
        <pc:chgData name="JohHyunChul" userId="a1f3561d-5cf2-4159-9fa8-a5f038663426" providerId="ADAL" clId="{F1A3E1BA-D328-429E-8DC0-EF77821F95A6}" dt="2024-11-20T14:33:42.473" v="943" actId="27636"/>
        <pc:sldMkLst>
          <pc:docMk/>
          <pc:sldMk cId="4068658301" sldId="461"/>
        </pc:sldMkLst>
        <pc:spChg chg="mod">
          <ac:chgData name="JohHyunChul" userId="a1f3561d-5cf2-4159-9fa8-a5f038663426" providerId="ADAL" clId="{F1A3E1BA-D328-429E-8DC0-EF77821F95A6}" dt="2024-11-20T14:33:42.473" v="943" actId="27636"/>
          <ac:spMkLst>
            <pc:docMk/>
            <pc:sldMk cId="4068658301" sldId="461"/>
            <ac:spMk id="3" creationId="{AD71F91F-5B08-4E40-3C44-DA7F53745069}"/>
          </ac:spMkLst>
        </pc:spChg>
      </pc:sldChg>
      <pc:sldChg chg="modSp mod">
        <pc:chgData name="JohHyunChul" userId="a1f3561d-5cf2-4159-9fa8-a5f038663426" providerId="ADAL" clId="{F1A3E1BA-D328-429E-8DC0-EF77821F95A6}" dt="2024-11-20T14:34:15.059" v="947" actId="27636"/>
        <pc:sldMkLst>
          <pc:docMk/>
          <pc:sldMk cId="3810362857" sldId="462"/>
        </pc:sldMkLst>
        <pc:spChg chg="mod">
          <ac:chgData name="JohHyunChul" userId="a1f3561d-5cf2-4159-9fa8-a5f038663426" providerId="ADAL" clId="{F1A3E1BA-D328-429E-8DC0-EF77821F95A6}" dt="2024-11-20T14:34:15.059" v="947" actId="27636"/>
          <ac:spMkLst>
            <pc:docMk/>
            <pc:sldMk cId="3810362857" sldId="462"/>
            <ac:spMk id="3" creationId="{B81607B0-8F31-64F2-C858-4A596A9B6B24}"/>
          </ac:spMkLst>
        </pc:spChg>
      </pc:sldChg>
      <pc:sldChg chg="modSp mod">
        <pc:chgData name="JohHyunChul" userId="a1f3561d-5cf2-4159-9fa8-a5f038663426" providerId="ADAL" clId="{F1A3E1BA-D328-429E-8DC0-EF77821F95A6}" dt="2024-11-20T14:35:08.859" v="954" actId="15"/>
        <pc:sldMkLst>
          <pc:docMk/>
          <pc:sldMk cId="2406762813" sldId="463"/>
        </pc:sldMkLst>
        <pc:spChg chg="mod">
          <ac:chgData name="JohHyunChul" userId="a1f3561d-5cf2-4159-9fa8-a5f038663426" providerId="ADAL" clId="{F1A3E1BA-D328-429E-8DC0-EF77821F95A6}" dt="2024-11-20T14:35:08.859" v="954" actId="15"/>
          <ac:spMkLst>
            <pc:docMk/>
            <pc:sldMk cId="2406762813" sldId="463"/>
            <ac:spMk id="3" creationId="{D13769A6-D4A5-0FAF-EA0F-030C96C7DB60}"/>
          </ac:spMkLst>
        </pc:spChg>
      </pc:sldChg>
      <pc:sldChg chg="modSp mod">
        <pc:chgData name="JohHyunChul" userId="a1f3561d-5cf2-4159-9fa8-a5f038663426" providerId="ADAL" clId="{F1A3E1BA-D328-429E-8DC0-EF77821F95A6}" dt="2024-11-20T14:35:53.129" v="958" actId="27636"/>
        <pc:sldMkLst>
          <pc:docMk/>
          <pc:sldMk cId="221960654" sldId="464"/>
        </pc:sldMkLst>
        <pc:spChg chg="mod">
          <ac:chgData name="JohHyunChul" userId="a1f3561d-5cf2-4159-9fa8-a5f038663426" providerId="ADAL" clId="{F1A3E1BA-D328-429E-8DC0-EF77821F95A6}" dt="2024-11-20T14:35:53.129" v="958" actId="27636"/>
          <ac:spMkLst>
            <pc:docMk/>
            <pc:sldMk cId="221960654" sldId="464"/>
            <ac:spMk id="3" creationId="{AC49AACA-D82A-609C-63A2-6308979C1404}"/>
          </ac:spMkLst>
        </pc:spChg>
      </pc:sldChg>
      <pc:sldChg chg="modSp mod">
        <pc:chgData name="JohHyunChul" userId="a1f3561d-5cf2-4159-9fa8-a5f038663426" providerId="ADAL" clId="{F1A3E1BA-D328-429E-8DC0-EF77821F95A6}" dt="2024-11-20T14:36:56.924" v="967" actId="20577"/>
        <pc:sldMkLst>
          <pc:docMk/>
          <pc:sldMk cId="1413879803" sldId="465"/>
        </pc:sldMkLst>
        <pc:spChg chg="mod">
          <ac:chgData name="JohHyunChul" userId="a1f3561d-5cf2-4159-9fa8-a5f038663426" providerId="ADAL" clId="{F1A3E1BA-D328-429E-8DC0-EF77821F95A6}" dt="2024-11-20T14:36:56.924" v="967" actId="20577"/>
          <ac:spMkLst>
            <pc:docMk/>
            <pc:sldMk cId="1413879803" sldId="465"/>
            <ac:spMk id="3" creationId="{9BE52643-FC62-0B22-6D95-FB8EB8D94234}"/>
          </ac:spMkLst>
        </pc:spChg>
      </pc:sldChg>
      <pc:sldChg chg="modSp mod">
        <pc:chgData name="JohHyunChul" userId="a1f3561d-5cf2-4159-9fa8-a5f038663426" providerId="ADAL" clId="{F1A3E1BA-D328-429E-8DC0-EF77821F95A6}" dt="2024-11-20T14:38:33.460" v="997" actId="20577"/>
        <pc:sldMkLst>
          <pc:docMk/>
          <pc:sldMk cId="637779391" sldId="466"/>
        </pc:sldMkLst>
        <pc:spChg chg="mod">
          <ac:chgData name="JohHyunChul" userId="a1f3561d-5cf2-4159-9fa8-a5f038663426" providerId="ADAL" clId="{F1A3E1BA-D328-429E-8DC0-EF77821F95A6}" dt="2024-11-20T14:37:38.510" v="968"/>
          <ac:spMkLst>
            <pc:docMk/>
            <pc:sldMk cId="637779391" sldId="466"/>
            <ac:spMk id="2" creationId="{09BC9FB9-8DAA-177D-E924-4B3E6FB52644}"/>
          </ac:spMkLst>
        </pc:spChg>
        <pc:spChg chg="mod">
          <ac:chgData name="JohHyunChul" userId="a1f3561d-5cf2-4159-9fa8-a5f038663426" providerId="ADAL" clId="{F1A3E1BA-D328-429E-8DC0-EF77821F95A6}" dt="2024-11-20T14:38:33.460" v="997" actId="20577"/>
          <ac:spMkLst>
            <pc:docMk/>
            <pc:sldMk cId="637779391" sldId="466"/>
            <ac:spMk id="3" creationId="{006AA166-3782-EDE2-0865-F39A46DDED27}"/>
          </ac:spMkLst>
        </pc:spChg>
      </pc:sldChg>
      <pc:sldChg chg="addSp delSp modSp mod delAnim modAnim">
        <pc:chgData name="JohHyunChul" userId="a1f3561d-5cf2-4159-9fa8-a5f038663426" providerId="ADAL" clId="{F1A3E1BA-D328-429E-8DC0-EF77821F95A6}" dt="2024-11-20T13:41:15.673" v="839" actId="21"/>
        <pc:sldMkLst>
          <pc:docMk/>
          <pc:sldMk cId="4114917315" sldId="467"/>
        </pc:sldMkLst>
        <pc:spChg chg="mod">
          <ac:chgData name="JohHyunChul" userId="a1f3561d-5cf2-4159-9fa8-a5f038663426" providerId="ADAL" clId="{F1A3E1BA-D328-429E-8DC0-EF77821F95A6}" dt="2024-11-20T13:41:15.673" v="839" actId="21"/>
          <ac:spMkLst>
            <pc:docMk/>
            <pc:sldMk cId="4114917315" sldId="467"/>
            <ac:spMk id="2" creationId="{1AFA4946-EFF0-6F02-A955-A56DD1251FC0}"/>
          </ac:spMkLst>
        </pc:spChg>
        <pc:spChg chg="add del mod">
          <ac:chgData name="JohHyunChul" userId="a1f3561d-5cf2-4159-9fa8-a5f038663426" providerId="ADAL" clId="{F1A3E1BA-D328-429E-8DC0-EF77821F95A6}" dt="2024-11-20T13:40:41.767" v="807"/>
          <ac:spMkLst>
            <pc:docMk/>
            <pc:sldMk cId="4114917315" sldId="467"/>
            <ac:spMk id="6" creationId="{A4F40E6C-2F9B-960B-622D-17E66B8C63A1}"/>
          </ac:spMkLst>
        </pc:spChg>
        <pc:spChg chg="add mod">
          <ac:chgData name="JohHyunChul" userId="a1f3561d-5cf2-4159-9fa8-a5f038663426" providerId="ADAL" clId="{F1A3E1BA-D328-429E-8DC0-EF77821F95A6}" dt="2024-11-20T13:40:58.010" v="812" actId="404"/>
          <ac:spMkLst>
            <pc:docMk/>
            <pc:sldMk cId="4114917315" sldId="467"/>
            <ac:spMk id="9" creationId="{5D844A80-84B1-C98D-776C-76C994B060C4}"/>
          </ac:spMkLst>
        </pc:spChg>
        <pc:picChg chg="del">
          <ac:chgData name="JohHyunChul" userId="a1f3561d-5cf2-4159-9fa8-a5f038663426" providerId="ADAL" clId="{F1A3E1BA-D328-429E-8DC0-EF77821F95A6}" dt="2024-11-20T13:39:48.010" v="806" actId="478"/>
          <ac:picMkLst>
            <pc:docMk/>
            <pc:sldMk cId="4114917315" sldId="467"/>
            <ac:picMk id="4" creationId="{2657531D-1915-E271-8528-4334CD4395C0}"/>
          </ac:picMkLst>
        </pc:picChg>
        <pc:picChg chg="add mod">
          <ac:chgData name="JohHyunChul" userId="a1f3561d-5cf2-4159-9fa8-a5f038663426" providerId="ADAL" clId="{F1A3E1BA-D328-429E-8DC0-EF77821F95A6}" dt="2024-11-20T13:40:41.767" v="807"/>
          <ac:picMkLst>
            <pc:docMk/>
            <pc:sldMk cId="4114917315" sldId="467"/>
            <ac:picMk id="7" creationId="{5492634C-C190-16F7-7D43-A911DC79384C}"/>
          </ac:picMkLst>
        </pc:picChg>
      </pc:sldChg>
      <pc:sldChg chg="addSp delSp modSp add mod setBg delDesignElem">
        <pc:chgData name="JohHyunChul" userId="a1f3561d-5cf2-4159-9fa8-a5f038663426" providerId="ADAL" clId="{F1A3E1BA-D328-429E-8DC0-EF77821F95A6}" dt="2024-11-20T14:42:20.792" v="1032" actId="26606"/>
        <pc:sldMkLst>
          <pc:docMk/>
          <pc:sldMk cId="371479077" sldId="468"/>
        </pc:sldMkLst>
        <pc:spChg chg="mo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2" creationId="{5B698B92-CDA7-D617-96A9-863A6AD819DF}"/>
          </ac:spMkLst>
        </pc:spChg>
        <pc:spChg chg="mo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3" creationId="{CC359C25-5EA0-E7E3-1FC2-8857E35B670F}"/>
          </ac:spMkLst>
        </pc:spChg>
        <pc:spChg chg="mo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4" creationId="{697860FA-0686-631A-DB13-B41BCF72D8B6}"/>
          </ac:spMkLst>
        </pc:spChg>
        <pc:spChg chg="ad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5131" creationId="{F94AA2BD-2E3F-4B1D-8127-5744B8115311}"/>
          </ac:spMkLst>
        </pc:spChg>
        <pc:spChg chg="ad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5133" creationId="{4BD02261-2DC8-4AA8-9E16-7751AE892445}"/>
          </ac:spMkLst>
        </pc:spChg>
        <pc:spChg chg="add">
          <ac:chgData name="JohHyunChul" userId="a1f3561d-5cf2-4159-9fa8-a5f038663426" providerId="ADAL" clId="{F1A3E1BA-D328-429E-8DC0-EF77821F95A6}" dt="2024-11-20T14:42:20.792" v="1032" actId="26606"/>
          <ac:spMkLst>
            <pc:docMk/>
            <pc:sldMk cId="371479077" sldId="468"/>
            <ac:spMk id="5135" creationId="{3D752CF2-2291-40B5-B462-C17B174C10BC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1479077" sldId="468"/>
            <ac:spMk id="5156" creationId="{7C432AFE-B3D2-4BFF-BF8F-96C27AFF1AC7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1479077" sldId="468"/>
            <ac:spMk id="5158" creationId="{AF2F604E-43BE-4DC3-B983-E071523364F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1479077" sldId="468"/>
            <ac:spMk id="5160" creationId="{08C9B587-E65E-4B52-B37C-ABEBB6E87928}"/>
          </ac:spMkLst>
        </pc:spChg>
        <pc:picChg chg="mod ord">
          <ac:chgData name="JohHyunChul" userId="a1f3561d-5cf2-4159-9fa8-a5f038663426" providerId="ADAL" clId="{F1A3E1BA-D328-429E-8DC0-EF77821F95A6}" dt="2024-11-20T14:42:20.792" v="1032" actId="26606"/>
          <ac:picMkLst>
            <pc:docMk/>
            <pc:sldMk cId="371479077" sldId="468"/>
            <ac:picMk id="5126" creationId="{7FC859FE-33FE-EA45-EF12-3DC8D7F60E5E}"/>
          </ac:picMkLst>
        </pc:pic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3125726134" sldId="468"/>
        </pc:sldMkLst>
      </pc:sldChg>
      <pc:sldChg chg="delSp modSp add mod setBg delDesignElem">
        <pc:chgData name="JohHyunChul" userId="a1f3561d-5cf2-4159-9fa8-a5f038663426" providerId="ADAL" clId="{F1A3E1BA-D328-429E-8DC0-EF77821F95A6}" dt="2024-11-20T14:42:38.460" v="1033" actId="26606"/>
        <pc:sldMkLst>
          <pc:docMk/>
          <pc:sldMk cId="2110910504" sldId="469"/>
        </pc:sldMkLst>
        <pc:spChg chg="mod">
          <ac:chgData name="JohHyunChul" userId="a1f3561d-5cf2-4159-9fa8-a5f038663426" providerId="ADAL" clId="{F1A3E1BA-D328-429E-8DC0-EF77821F95A6}" dt="2024-11-20T14:42:38.460" v="1033" actId="26606"/>
          <ac:spMkLst>
            <pc:docMk/>
            <pc:sldMk cId="2110910504" sldId="469"/>
            <ac:spMk id="2" creationId="{295DCDB3-A99F-AA7A-49E1-3F1C76318DA9}"/>
          </ac:spMkLst>
        </pc:spChg>
        <pc:spChg chg="mod">
          <ac:chgData name="JohHyunChul" userId="a1f3561d-5cf2-4159-9fa8-a5f038663426" providerId="ADAL" clId="{F1A3E1BA-D328-429E-8DC0-EF77821F95A6}" dt="2024-11-20T14:42:38.460" v="1033" actId="26606"/>
          <ac:spMkLst>
            <pc:docMk/>
            <pc:sldMk cId="2110910504" sldId="469"/>
            <ac:spMk id="3" creationId="{90D0E890-5B39-7762-B2AF-813BD17B85EE}"/>
          </ac:spMkLst>
        </pc:spChg>
        <pc:spChg chg="mod">
          <ac:chgData name="JohHyunChul" userId="a1f3561d-5cf2-4159-9fa8-a5f038663426" providerId="ADAL" clId="{F1A3E1BA-D328-429E-8DC0-EF77821F95A6}" dt="2024-11-20T14:42:38.460" v="1033" actId="26606"/>
          <ac:spMkLst>
            <pc:docMk/>
            <pc:sldMk cId="2110910504" sldId="469"/>
            <ac:spMk id="4" creationId="{541AC2E2-11A4-DBBA-3C74-FA0A322F19B0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110910504" sldId="469"/>
            <ac:spMk id="1043" creationId="{675FFAD0-2409-47F2-980A-2CF4FFC69BE2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110910504" sldId="469"/>
            <ac:spMk id="1044" creationId="{CBB2B1F0-0DD6-4744-9A46-7A344FB48E40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110910504" sldId="469"/>
            <ac:spMk id="1045" creationId="{52D502E5-F6B4-4D58-B4AE-FC466FF15EE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110910504" sldId="469"/>
            <ac:spMk id="1052" creationId="{9DECDBF4-02B6-4BB4-B65B-B8107AD6A9E8}"/>
          </ac:spMkLst>
        </pc:spChg>
        <pc:picChg chg="mod ord">
          <ac:chgData name="JohHyunChul" userId="a1f3561d-5cf2-4159-9fa8-a5f038663426" providerId="ADAL" clId="{F1A3E1BA-D328-429E-8DC0-EF77821F95A6}" dt="2024-11-20T14:42:38.460" v="1033" actId="26606"/>
          <ac:picMkLst>
            <pc:docMk/>
            <pc:sldMk cId="2110910504" sldId="469"/>
            <ac:picMk id="1029" creationId="{6B434681-528F-E293-4F42-8610BEB705DA}"/>
          </ac:picMkLst>
        </pc:pic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2937663714" sldId="469"/>
        </pc:sldMkLst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2160026221" sldId="470"/>
        </pc:sldMkLst>
      </pc:sldChg>
      <pc:sldChg chg="addSp delSp modSp add mod setBg delDesignElem">
        <pc:chgData name="JohHyunChul" userId="a1f3561d-5cf2-4159-9fa8-a5f038663426" providerId="ADAL" clId="{F1A3E1BA-D328-429E-8DC0-EF77821F95A6}" dt="2024-11-20T14:43:58.274" v="1071" actId="113"/>
        <pc:sldMkLst>
          <pc:docMk/>
          <pc:sldMk cId="2531159362" sldId="470"/>
        </pc:sldMkLst>
        <pc:spChg chg="mod">
          <ac:chgData name="JohHyunChul" userId="a1f3561d-5cf2-4159-9fa8-a5f038663426" providerId="ADAL" clId="{F1A3E1BA-D328-429E-8DC0-EF77821F95A6}" dt="2024-11-20T14:43:19.667" v="1055" actId="14100"/>
          <ac:spMkLst>
            <pc:docMk/>
            <pc:sldMk cId="2531159362" sldId="470"/>
            <ac:spMk id="2" creationId="{92959F48-7437-448C-B126-8BA58729F010}"/>
          </ac:spMkLst>
        </pc:spChg>
        <pc:spChg chg="mod">
          <ac:chgData name="JohHyunChul" userId="a1f3561d-5cf2-4159-9fa8-a5f038663426" providerId="ADAL" clId="{F1A3E1BA-D328-429E-8DC0-EF77821F95A6}" dt="2024-11-20T14:43:58.274" v="1071" actId="113"/>
          <ac:spMkLst>
            <pc:docMk/>
            <pc:sldMk cId="2531159362" sldId="470"/>
            <ac:spMk id="3" creationId="{C6FCC8C3-B527-47FA-FABF-17AF6AB9CA95}"/>
          </ac:spMkLst>
        </pc:spChg>
        <pc:spChg chg="mod">
          <ac:chgData name="JohHyunChul" userId="a1f3561d-5cf2-4159-9fa8-a5f038663426" providerId="ADAL" clId="{F1A3E1BA-D328-429E-8DC0-EF77821F95A6}" dt="2024-11-20T14:42:49.733" v="1034" actId="26606"/>
          <ac:spMkLst>
            <pc:docMk/>
            <pc:sldMk cId="2531159362" sldId="470"/>
            <ac:spMk id="4" creationId="{14272FD4-0AC6-E347-FBFF-9FE16F8E85CD}"/>
          </ac:spMkLst>
        </pc:spChg>
        <pc:spChg chg="add">
          <ac:chgData name="JohHyunChul" userId="a1f3561d-5cf2-4159-9fa8-a5f038663426" providerId="ADAL" clId="{F1A3E1BA-D328-429E-8DC0-EF77821F95A6}" dt="2024-11-20T14:42:49.733" v="1034" actId="26606"/>
          <ac:spMkLst>
            <pc:docMk/>
            <pc:sldMk cId="2531159362" sldId="470"/>
            <ac:spMk id="12" creationId="{04812C46-200A-4DEB-A05E-3ED6C68C2387}"/>
          </ac:spMkLst>
        </pc:spChg>
        <pc:spChg chg="add">
          <ac:chgData name="JohHyunChul" userId="a1f3561d-5cf2-4159-9fa8-a5f038663426" providerId="ADAL" clId="{F1A3E1BA-D328-429E-8DC0-EF77821F95A6}" dt="2024-11-20T14:42:49.733" v="1034" actId="26606"/>
          <ac:spMkLst>
            <pc:docMk/>
            <pc:sldMk cId="2531159362" sldId="470"/>
            <ac:spMk id="14" creationId="{D1EA859B-E555-4109-94F3-6700E046E00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531159362" sldId="470"/>
            <ac:spMk id="19" creationId="{675FFAD0-2409-47F2-980A-2CF4FFC69BE2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531159362" sldId="470"/>
            <ac:spMk id="21" creationId="{CBB2B1F0-0DD6-4744-9A46-7A344FB48E40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531159362" sldId="470"/>
            <ac:spMk id="23" creationId="{52D502E5-F6B4-4D58-B4AE-FC466FF15EE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2531159362" sldId="470"/>
            <ac:spMk id="25" creationId="{9DECDBF4-02B6-4BB4-B65B-B8107AD6A9E8}"/>
          </ac:spMkLst>
        </pc:spChg>
        <pc:picChg chg="mod">
          <ac:chgData name="JohHyunChul" userId="a1f3561d-5cf2-4159-9fa8-a5f038663426" providerId="ADAL" clId="{F1A3E1BA-D328-429E-8DC0-EF77821F95A6}" dt="2024-11-20T14:43:04.719" v="1036" actId="27614"/>
          <ac:picMkLst>
            <pc:docMk/>
            <pc:sldMk cId="2531159362" sldId="470"/>
            <ac:picMk id="7" creationId="{AD76CE92-EE34-A582-655D-C960E2CB0874}"/>
          </ac:picMkLst>
        </pc:pic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669303527" sldId="471"/>
        </pc:sldMkLst>
      </pc:sldChg>
      <pc:sldChg chg="modSp add mod setBg">
        <pc:chgData name="JohHyunChul" userId="a1f3561d-5cf2-4159-9fa8-a5f038663426" providerId="ADAL" clId="{F1A3E1BA-D328-429E-8DC0-EF77821F95A6}" dt="2024-11-20T14:45:46.555" v="1080" actId="403"/>
        <pc:sldMkLst>
          <pc:docMk/>
          <pc:sldMk cId="3110808119" sldId="471"/>
        </pc:sldMkLst>
        <pc:spChg chg="mod">
          <ac:chgData name="JohHyunChul" userId="a1f3561d-5cf2-4159-9fa8-a5f038663426" providerId="ADAL" clId="{F1A3E1BA-D328-429E-8DC0-EF77821F95A6}" dt="2024-11-20T14:45:15.395" v="1073" actId="14100"/>
          <ac:spMkLst>
            <pc:docMk/>
            <pc:sldMk cId="3110808119" sldId="471"/>
            <ac:spMk id="2" creationId="{E50355AC-FBB5-FEF8-C54B-CB1ED8833F02}"/>
          </ac:spMkLst>
        </pc:spChg>
        <pc:spChg chg="mod">
          <ac:chgData name="JohHyunChul" userId="a1f3561d-5cf2-4159-9fa8-a5f038663426" providerId="ADAL" clId="{F1A3E1BA-D328-429E-8DC0-EF77821F95A6}" dt="2024-11-20T14:45:46.555" v="1080" actId="403"/>
          <ac:spMkLst>
            <pc:docMk/>
            <pc:sldMk cId="3110808119" sldId="471"/>
            <ac:spMk id="3" creationId="{14B26910-EF76-BEFD-287C-5FFD652C7D1B}"/>
          </ac:spMkLst>
        </pc:sp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2431495472" sldId="472"/>
        </pc:sldMkLst>
      </pc:sldChg>
      <pc:sldChg chg="addSp delSp modSp add mod setBg delDesignElem">
        <pc:chgData name="JohHyunChul" userId="a1f3561d-5cf2-4159-9fa8-a5f038663426" providerId="ADAL" clId="{F1A3E1BA-D328-429E-8DC0-EF77821F95A6}" dt="2024-11-20T14:47:28.065" v="1094" actId="20577"/>
        <pc:sldMkLst>
          <pc:docMk/>
          <pc:sldMk cId="3171113799" sldId="472"/>
        </pc:sldMkLst>
        <pc:spChg chg="mod">
          <ac:chgData name="JohHyunChul" userId="a1f3561d-5cf2-4159-9fa8-a5f038663426" providerId="ADAL" clId="{F1A3E1BA-D328-429E-8DC0-EF77821F95A6}" dt="2024-11-20T14:46:29.121" v="1082"/>
          <ac:spMkLst>
            <pc:docMk/>
            <pc:sldMk cId="3171113799" sldId="472"/>
            <ac:spMk id="2" creationId="{A6D2EAA0-EA02-E45F-A883-1F16CA2E8C69}"/>
          </ac:spMkLst>
        </pc:spChg>
        <pc:spChg chg="mod">
          <ac:chgData name="JohHyunChul" userId="a1f3561d-5cf2-4159-9fa8-a5f038663426" providerId="ADAL" clId="{F1A3E1BA-D328-429E-8DC0-EF77821F95A6}" dt="2024-11-20T14:47:28.065" v="1094" actId="20577"/>
          <ac:spMkLst>
            <pc:docMk/>
            <pc:sldMk cId="3171113799" sldId="472"/>
            <ac:spMk id="3" creationId="{4CA798E2-EE31-F8C9-38BF-E1101B5F50E1}"/>
          </ac:spMkLst>
        </pc:spChg>
        <pc:spChg chg="mod">
          <ac:chgData name="JohHyunChul" userId="a1f3561d-5cf2-4159-9fa8-a5f038663426" providerId="ADAL" clId="{F1A3E1BA-D328-429E-8DC0-EF77821F95A6}" dt="2024-11-20T14:46:17.004" v="1081" actId="26606"/>
          <ac:spMkLst>
            <pc:docMk/>
            <pc:sldMk cId="3171113799" sldId="472"/>
            <ac:spMk id="4" creationId="{CB82FFE4-89BC-80F4-2209-AC21FA71CD39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171113799" sldId="472"/>
            <ac:spMk id="3085" creationId="{7C432AFE-B3D2-4BFF-BF8F-96C27AFF1AC7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171113799" sldId="472"/>
            <ac:spMk id="3087" creationId="{AF2F604E-43BE-4DC3-B983-E071523364F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171113799" sldId="472"/>
            <ac:spMk id="3089" creationId="{08C9B587-E65E-4B52-B37C-ABEBB6E87928}"/>
          </ac:spMkLst>
        </pc:spChg>
        <pc:picChg chg="mod ord">
          <ac:chgData name="JohHyunChul" userId="a1f3561d-5cf2-4159-9fa8-a5f038663426" providerId="ADAL" clId="{F1A3E1BA-D328-429E-8DC0-EF77821F95A6}" dt="2024-11-20T14:46:17.004" v="1081" actId="26606"/>
          <ac:picMkLst>
            <pc:docMk/>
            <pc:sldMk cId="3171113799" sldId="472"/>
            <ac:picMk id="3075" creationId="{A1459668-D078-4743-62F3-A6488F92046F}"/>
          </ac:picMkLst>
        </pc:picChg>
        <pc:cxnChg chg="add">
          <ac:chgData name="JohHyunChul" userId="a1f3561d-5cf2-4159-9fa8-a5f038663426" providerId="ADAL" clId="{F1A3E1BA-D328-429E-8DC0-EF77821F95A6}" dt="2024-11-20T14:46:17.004" v="1081" actId="26606"/>
          <ac:cxnSpMkLst>
            <pc:docMk/>
            <pc:sldMk cId="3171113799" sldId="472"/>
            <ac:cxnSpMk id="3080" creationId="{249EDD1B-F94D-B4E6-ACAA-566B9A26FDE3}"/>
          </ac:cxnSpMkLst>
        </pc:cxn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2793165213" sldId="473"/>
        </pc:sldMkLst>
      </pc:sldChg>
      <pc:sldChg chg="addSp delSp modSp add mod setBg delDesignElem">
        <pc:chgData name="JohHyunChul" userId="a1f3561d-5cf2-4159-9fa8-a5f038663426" providerId="ADAL" clId="{F1A3E1BA-D328-429E-8DC0-EF77821F95A6}" dt="2024-11-20T14:49:18.044" v="1111" actId="15"/>
        <pc:sldMkLst>
          <pc:docMk/>
          <pc:sldMk cId="3732487627" sldId="473"/>
        </pc:sldMkLst>
        <pc:spChg chg="mod">
          <ac:chgData name="JohHyunChul" userId="a1f3561d-5cf2-4159-9fa8-a5f038663426" providerId="ADAL" clId="{F1A3E1BA-D328-429E-8DC0-EF77821F95A6}" dt="2024-11-20T14:48:08.378" v="1097" actId="14100"/>
          <ac:spMkLst>
            <pc:docMk/>
            <pc:sldMk cId="3732487627" sldId="473"/>
            <ac:spMk id="2" creationId="{FCB50BB0-0F9E-293D-AEA6-BE57266E76C7}"/>
          </ac:spMkLst>
        </pc:spChg>
        <pc:spChg chg="mod">
          <ac:chgData name="JohHyunChul" userId="a1f3561d-5cf2-4159-9fa8-a5f038663426" providerId="ADAL" clId="{F1A3E1BA-D328-429E-8DC0-EF77821F95A6}" dt="2024-11-20T14:49:18.044" v="1111" actId="15"/>
          <ac:spMkLst>
            <pc:docMk/>
            <pc:sldMk cId="3732487627" sldId="473"/>
            <ac:spMk id="3" creationId="{FEDE8301-C175-186B-2046-496B99EE433F}"/>
          </ac:spMkLst>
        </pc:spChg>
        <pc:spChg chg="mod">
          <ac:chgData name="JohHyunChul" userId="a1f3561d-5cf2-4159-9fa8-a5f038663426" providerId="ADAL" clId="{F1A3E1BA-D328-429E-8DC0-EF77821F95A6}" dt="2024-11-20T14:47:53.496" v="1095" actId="26606"/>
          <ac:spMkLst>
            <pc:docMk/>
            <pc:sldMk cId="3732487627" sldId="473"/>
            <ac:spMk id="4" creationId="{C6F79844-BA7B-D1B7-09E1-8A3B6B5DBFDC}"/>
          </ac:spMkLst>
        </pc:spChg>
        <pc:spChg chg="mod">
          <ac:chgData name="JohHyunChul" userId="a1f3561d-5cf2-4159-9fa8-a5f038663426" providerId="ADAL" clId="{F1A3E1BA-D328-429E-8DC0-EF77821F95A6}" dt="2024-11-20T14:49:12.914" v="1110" actId="1076"/>
          <ac:spMkLst>
            <pc:docMk/>
            <pc:sldMk cId="3732487627" sldId="473"/>
            <ac:spMk id="6" creationId="{2E6C52D0-2323-DD3C-C00B-699DBF1D428B}"/>
          </ac:spMkLst>
        </pc:spChg>
        <pc:spChg chg="add">
          <ac:chgData name="JohHyunChul" userId="a1f3561d-5cf2-4159-9fa8-a5f038663426" providerId="ADAL" clId="{F1A3E1BA-D328-429E-8DC0-EF77821F95A6}" dt="2024-11-20T14:47:53.496" v="1095" actId="26606"/>
          <ac:spMkLst>
            <pc:docMk/>
            <pc:sldMk cId="3732487627" sldId="473"/>
            <ac:spMk id="7172" creationId="{C0A1ED06-4733-4020-9C60-81D4D801408D}"/>
          </ac:spMkLst>
        </pc:spChg>
        <pc:spChg chg="add">
          <ac:chgData name="JohHyunChul" userId="a1f3561d-5cf2-4159-9fa8-a5f038663426" providerId="ADAL" clId="{F1A3E1BA-D328-429E-8DC0-EF77821F95A6}" dt="2024-11-20T14:47:53.496" v="1095" actId="26606"/>
          <ac:spMkLst>
            <pc:docMk/>
            <pc:sldMk cId="3732487627" sldId="473"/>
            <ac:spMk id="7173" creationId="{B0CA3509-3AF9-45FE-93ED-57BB5D5E8E07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32487627" sldId="473"/>
            <ac:spMk id="7175" creationId="{7C432AFE-B3D2-4BFF-BF8F-96C27AFF1AC7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32487627" sldId="473"/>
            <ac:spMk id="7177" creationId="{AF2F604E-43BE-4DC3-B983-E071523364F8}"/>
          </ac:spMkLst>
        </pc:spChg>
        <pc:spChg chg="del">
          <ac:chgData name="JohHyunChul" userId="a1f3561d-5cf2-4159-9fa8-a5f038663426" providerId="ADAL" clId="{F1A3E1BA-D328-429E-8DC0-EF77821F95A6}" dt="2024-11-19T14:43:34.118" v="38"/>
          <ac:spMkLst>
            <pc:docMk/>
            <pc:sldMk cId="3732487627" sldId="473"/>
            <ac:spMk id="7179" creationId="{08C9B587-E65E-4B52-B37C-ABEBB6E87928}"/>
          </ac:spMkLst>
        </pc:spChg>
        <pc:picChg chg="mod">
          <ac:chgData name="JohHyunChul" userId="a1f3561d-5cf2-4159-9fa8-a5f038663426" providerId="ADAL" clId="{F1A3E1BA-D328-429E-8DC0-EF77821F95A6}" dt="2024-11-20T14:49:08.368" v="1109" actId="1076"/>
          <ac:picMkLst>
            <pc:docMk/>
            <pc:sldMk cId="3732487627" sldId="473"/>
            <ac:picMk id="7170" creationId="{E174828C-E1F0-24F5-9051-D0AE6E72EC3F}"/>
          </ac:picMkLst>
        </pc:picChg>
      </pc:sldChg>
      <pc:sldChg chg="modSp add mod setBg">
        <pc:chgData name="JohHyunChul" userId="a1f3561d-5cf2-4159-9fa8-a5f038663426" providerId="ADAL" clId="{F1A3E1BA-D328-429E-8DC0-EF77821F95A6}" dt="2024-11-20T14:39:04.901" v="1002" actId="20577"/>
        <pc:sldMkLst>
          <pc:docMk/>
          <pc:sldMk cId="2899910165" sldId="474"/>
        </pc:sldMkLst>
        <pc:spChg chg="mod">
          <ac:chgData name="JohHyunChul" userId="a1f3561d-5cf2-4159-9fa8-a5f038663426" providerId="ADAL" clId="{F1A3E1BA-D328-429E-8DC0-EF77821F95A6}" dt="2024-11-20T14:39:04.901" v="1002" actId="20577"/>
          <ac:spMkLst>
            <pc:docMk/>
            <pc:sldMk cId="2899910165" sldId="474"/>
            <ac:spMk id="2" creationId="{81B0CF6C-CCFC-C1F5-7F0B-FF89205ECE0A}"/>
          </ac:spMkLst>
        </pc:spChg>
      </pc:sldChg>
      <pc:sldChg chg="del">
        <pc:chgData name="JohHyunChul" userId="a1f3561d-5cf2-4159-9fa8-a5f038663426" providerId="ADAL" clId="{F1A3E1BA-D328-429E-8DC0-EF77821F95A6}" dt="2024-11-19T14:43:23.090" v="32" actId="2696"/>
        <pc:sldMkLst>
          <pc:docMk/>
          <pc:sldMk cId="3095326974" sldId="474"/>
        </pc:sldMkLst>
      </pc:sldChg>
      <pc:sldChg chg="addSp modSp new mod setBg">
        <pc:chgData name="JohHyunChul" userId="a1f3561d-5cf2-4159-9fa8-a5f038663426" providerId="ADAL" clId="{F1A3E1BA-D328-429E-8DC0-EF77821F95A6}" dt="2024-11-20T12:44:42.875" v="512" actId="26606"/>
        <pc:sldMkLst>
          <pc:docMk/>
          <pc:sldMk cId="1408450434" sldId="476"/>
        </pc:sldMkLst>
        <pc:spChg chg="mod">
          <ac:chgData name="JohHyunChul" userId="a1f3561d-5cf2-4159-9fa8-a5f038663426" providerId="ADAL" clId="{F1A3E1BA-D328-429E-8DC0-EF77821F95A6}" dt="2024-11-20T12:44:42.875" v="512" actId="26606"/>
          <ac:spMkLst>
            <pc:docMk/>
            <pc:sldMk cId="1408450434" sldId="476"/>
            <ac:spMk id="2" creationId="{C9FBD3E9-6C43-0D3E-5E43-437A743ED5C2}"/>
          </ac:spMkLst>
        </pc:spChg>
        <pc:spChg chg="mod">
          <ac:chgData name="JohHyunChul" userId="a1f3561d-5cf2-4159-9fa8-a5f038663426" providerId="ADAL" clId="{F1A3E1BA-D328-429E-8DC0-EF77821F95A6}" dt="2024-11-20T12:44:42.875" v="512" actId="26606"/>
          <ac:spMkLst>
            <pc:docMk/>
            <pc:sldMk cId="1408450434" sldId="476"/>
            <ac:spMk id="3" creationId="{A3EB1C9C-AF16-ED8E-6B18-3C0F43C2F92D}"/>
          </ac:spMkLst>
        </pc:spChg>
        <pc:spChg chg="mod ord">
          <ac:chgData name="JohHyunChul" userId="a1f3561d-5cf2-4159-9fa8-a5f038663426" providerId="ADAL" clId="{F1A3E1BA-D328-429E-8DC0-EF77821F95A6}" dt="2024-11-20T12:44:42.875" v="512" actId="26606"/>
          <ac:spMkLst>
            <pc:docMk/>
            <pc:sldMk cId="1408450434" sldId="476"/>
            <ac:spMk id="4" creationId="{02D59889-4883-CF9B-7CB0-44971A6565BF}"/>
          </ac:spMkLst>
        </pc:spChg>
        <pc:spChg chg="add">
          <ac:chgData name="JohHyunChul" userId="a1f3561d-5cf2-4159-9fa8-a5f038663426" providerId="ADAL" clId="{F1A3E1BA-D328-429E-8DC0-EF77821F95A6}" dt="2024-11-20T12:44:42.875" v="512" actId="26606"/>
          <ac:spMkLst>
            <pc:docMk/>
            <pc:sldMk cId="1408450434" sldId="476"/>
            <ac:spMk id="1033" creationId="{99F1FFA9-D672-408C-9220-ADEEC6ABDD09}"/>
          </ac:spMkLst>
        </pc:spChg>
        <pc:picChg chg="add mod">
          <ac:chgData name="JohHyunChul" userId="a1f3561d-5cf2-4159-9fa8-a5f038663426" providerId="ADAL" clId="{F1A3E1BA-D328-429E-8DC0-EF77821F95A6}" dt="2024-11-20T12:44:42.875" v="512" actId="26606"/>
          <ac:picMkLst>
            <pc:docMk/>
            <pc:sldMk cId="1408450434" sldId="476"/>
            <ac:picMk id="1026" creationId="{22C4C5E0-528E-DA79-45CB-55B43BC28572}"/>
          </ac:picMkLst>
        </pc:picChg>
        <pc:picChg chg="add mod">
          <ac:chgData name="JohHyunChul" userId="a1f3561d-5cf2-4159-9fa8-a5f038663426" providerId="ADAL" clId="{F1A3E1BA-D328-429E-8DC0-EF77821F95A6}" dt="2024-11-20T12:44:42.875" v="512" actId="26606"/>
          <ac:picMkLst>
            <pc:docMk/>
            <pc:sldMk cId="1408450434" sldId="476"/>
            <ac:picMk id="1028" creationId="{89DE52EA-71C5-02A8-0B62-92954B5C0A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5B196-FDD3-4084-927A-B1339ADC8FA6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11C02-1CB0-427A-A0AA-88439DDF1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3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88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9131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804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78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288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400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488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5393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14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8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1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83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33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4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9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7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9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16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1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4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72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48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304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047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14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81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32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79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79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37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03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1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49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385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60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03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2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80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36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349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52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14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28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99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2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72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08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63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5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7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17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06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76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12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165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91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90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8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66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9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560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865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621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6296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76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943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083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59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1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044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71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929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65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510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323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63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187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664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808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0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454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1022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156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736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3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089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69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444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506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248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98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97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261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1976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636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007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23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649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244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797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402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1C02-1CB0-427A-A0AA-88439DDF102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3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C0A9-E8D3-4546-A585-FBDD58C678A5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8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A3A4-C404-489F-967A-D7EC14E3D8D5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8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0501-A00D-4F5E-8D60-509F95806F78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9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>
              <a:defRPr b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2pPr>
            <a:lvl3pPr>
              <a:defRPr b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3pPr>
            <a:lvl4pPr>
              <a:defRPr b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4pPr>
            <a:lvl5pPr>
              <a:defRPr b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8E21-472D-41EF-B0CB-0F9A96AEE06B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8CE8-F95E-4BD0-B2B4-A63FC4F7D270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3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C22-57FD-4975-92B3-BBCCE1BD67BD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D64B-D5EA-4CE9-B022-EAE8DA106976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2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746C-93C6-45E2-BF6A-5DDE8091C58B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2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83D4-E91E-41FF-9FA7-0F04C47FA3CC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5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B150F-8000-4E67-AA8A-2605658C6E97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925C-8FEF-42A7-BFBC-1F48988A1374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5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79193-45B3-4F75-9D26-A7198C412758}" type="datetime1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4C3E-133C-4C08-A7F5-3679BD6C5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2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en.wikipedia.org/wiki/Korean_Chinese_cuisine" TargetMode="External"/><Relationship Id="rId7" Type="http://schemas.openxmlformats.org/officeDocument/2006/relationships/image" Target="../media/image81.jpeg"/><Relationship Id="rId2" Type="http://schemas.openxmlformats.org/officeDocument/2006/relationships/hyperlink" Target="https://en.wikipedia.org/wiki/Korean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egetable" TargetMode="External"/><Relationship Id="rId5" Type="http://schemas.openxmlformats.org/officeDocument/2006/relationships/hyperlink" Target="https://en.wikipedia.org/wiki/Pork" TargetMode="External"/><Relationship Id="rId4" Type="http://schemas.openxmlformats.org/officeDocument/2006/relationships/hyperlink" Target="https://en.wikipedia.org/wiki/Sweet_bean_sauce#Korean_chunjang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9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3BYVaIAewE?feature=oembed" TargetMode="External"/><Relationship Id="rId4" Type="http://schemas.openxmlformats.org/officeDocument/2006/relationships/image" Target="../media/image9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loud Computing Can Improve Your Accounting Information System">
            <a:extLst>
              <a:ext uri="{FF2B5EF4-FFF2-40B4-BE49-F238E27FC236}">
                <a16:creationId xmlns:a16="http://schemas.microsoft.com/office/drawing/2014/main" id="{40F9E20B-949A-3313-FD61-194736F86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7" r="24763"/>
          <a:stretch/>
        </p:blipFill>
        <p:spPr bwMode="auto">
          <a:xfrm>
            <a:off x="-2285" y="10"/>
            <a:ext cx="9143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C7C48-D0EB-4408-8D23-E8C3B9620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45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Cloud Computing and Game Server</a:t>
            </a:r>
            <a:endParaRPr lang="ko-KR" altLang="en-US" sz="4500" dirty="0">
              <a:solidFill>
                <a:srgbClr val="FFFF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AF1F36-814A-473C-A76C-3D34328CE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Game Server Programming</a:t>
            </a:r>
            <a:endParaRPr lang="ko-KR" alt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0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1D66A-B8BB-24E3-040B-2F42A17C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57407" cy="1325563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3 days of disruption during </a:t>
            </a:r>
            <a:br>
              <a:rPr lang="en-US" altLang="ko-KR" sz="4000" dirty="0"/>
            </a:br>
            <a:r>
              <a:rPr lang="en-US" altLang="ko-KR" sz="4000" dirty="0"/>
              <a:t>rapid growth !!!</a:t>
            </a:r>
            <a:br>
              <a:rPr lang="en-US" altLang="ko-KR" sz="4000" dirty="0"/>
            </a:br>
            <a:endParaRPr lang="ko-KR" altLang="en-US" sz="4000" dirty="0"/>
          </a:p>
        </p:txBody>
      </p:sp>
      <p:pic>
        <p:nvPicPr>
          <p:cNvPr id="5122" name="Picture 2" descr="Netflix Growth Chart">
            <a:extLst>
              <a:ext uri="{FF2B5EF4-FFF2-40B4-BE49-F238E27FC236}">
                <a16:creationId xmlns:a16="http://schemas.microsoft.com/office/drawing/2014/main" id="{8857340C-B9F7-C394-AE67-E5C630170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/>
          <a:stretch/>
        </p:blipFill>
        <p:spPr bwMode="auto">
          <a:xfrm>
            <a:off x="545687" y="1735769"/>
            <a:ext cx="4630313" cy="31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78FB5-9AF0-89C4-1452-319FDEED5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62" y="4996048"/>
            <a:ext cx="4005085" cy="1581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0EF119-4F21-83EB-E06C-606E9AFD42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32756">
            <a:off x="3964691" y="1474305"/>
            <a:ext cx="4848225" cy="2279223"/>
          </a:xfrm>
          <a:prstGeom prst="rect">
            <a:avLst/>
          </a:prstGeom>
        </p:spPr>
      </p:pic>
      <p:pic>
        <p:nvPicPr>
          <p:cNvPr id="5124" name="Picture 4" descr="Netflix glitch to delay deliveries - CNET">
            <a:extLst>
              <a:ext uri="{FF2B5EF4-FFF2-40B4-BE49-F238E27FC236}">
                <a16:creationId xmlns:a16="http://schemas.microsoft.com/office/drawing/2014/main" id="{DFF503D2-8BB8-349D-5401-0FCC01B1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1" b="31110"/>
          <a:stretch/>
        </p:blipFill>
        <p:spPr bwMode="auto">
          <a:xfrm>
            <a:off x="628650" y="5000280"/>
            <a:ext cx="3757612" cy="15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tflix Delivery Troubles | Audioholics">
            <a:extLst>
              <a:ext uri="{FF2B5EF4-FFF2-40B4-BE49-F238E27FC236}">
                <a16:creationId xmlns:a16="http://schemas.microsoft.com/office/drawing/2014/main" id="{5FE7F4D8-34A9-1393-3CF3-DD88CD0D2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33"/>
          <a:stretch/>
        </p:blipFill>
        <p:spPr bwMode="auto">
          <a:xfrm>
            <a:off x="5037445" y="3473370"/>
            <a:ext cx="3409950" cy="14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87E21D-5882-665F-E6C2-4F2B685A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715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59E04-5D5F-EC2E-A3B3-55030C4F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Market Shares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88EB9-57C0-60C7-21AF-D957573C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Infographic: Big Three Dominate the Global Cloud Market | Statista">
            <a:extLst>
              <a:ext uri="{FF2B5EF4-FFF2-40B4-BE49-F238E27FC236}">
                <a16:creationId xmlns:a16="http://schemas.microsoft.com/office/drawing/2014/main" id="{3D5EADEA-E7C2-FE1E-1406-43C50C2C4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 b="23287"/>
          <a:stretch/>
        </p:blipFill>
        <p:spPr bwMode="auto">
          <a:xfrm>
            <a:off x="1143000" y="1524001"/>
            <a:ext cx="6858000" cy="51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9FD3B-7FD0-0F1B-F3F7-01D212A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846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CE72BC-13FB-2541-3CC1-2C74EA6D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95466"/>
            <a:ext cx="2708910" cy="1536192"/>
          </a:xfrm>
        </p:spPr>
        <p:txBody>
          <a:bodyPr>
            <a:normAutofit/>
          </a:bodyPr>
          <a:lstStyle/>
          <a:p>
            <a:r>
              <a:rPr lang="en-US" altLang="ko-KR" sz="2800"/>
              <a:t>AWS</a:t>
            </a:r>
            <a:r>
              <a:rPr lang="en-US" altLang="ko-KR" sz="2800" baseline="30000"/>
              <a:t>Amazon</a:t>
            </a:r>
            <a:r>
              <a:rPr lang="ko-KR" altLang="en-US" sz="2800" baseline="30000"/>
              <a:t> </a:t>
            </a:r>
            <a:r>
              <a:rPr lang="en-US" altLang="ko-KR" sz="2800" baseline="30000"/>
              <a:t>Web</a:t>
            </a:r>
            <a:r>
              <a:rPr lang="ko-KR" altLang="en-US" sz="2800" baseline="30000"/>
              <a:t> </a:t>
            </a:r>
            <a:r>
              <a:rPr lang="en-US" altLang="ko-KR" sz="2800" baseline="30000"/>
              <a:t>Services</a:t>
            </a:r>
            <a:endParaRPr lang="ko-KR" altLang="en-US" sz="2800" baseline="30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59BBF-1540-F80E-12C8-BBDDA013B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4"/>
          <a:stretch/>
        </p:blipFill>
        <p:spPr>
          <a:xfrm>
            <a:off x="20" y="10"/>
            <a:ext cx="9143980" cy="39944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F3B68-4189-6F0B-2950-5C22CFBC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69" y="4495466"/>
            <a:ext cx="4545767" cy="1536192"/>
          </a:xfrm>
        </p:spPr>
        <p:txBody>
          <a:bodyPr anchor="ctr">
            <a:normAutofit/>
          </a:bodyPr>
          <a:lstStyle/>
          <a:p>
            <a:r>
              <a:rPr lang="en-US" altLang="ko-KR" sz="1200" dirty="0"/>
              <a:t>The top player in the cloud market</a:t>
            </a:r>
          </a:p>
          <a:p>
            <a:r>
              <a:rPr lang="en-US" altLang="ko-KR" sz="1200" dirty="0"/>
              <a:t>First service opened in 2006</a:t>
            </a:r>
          </a:p>
          <a:p>
            <a:r>
              <a:rPr lang="en-US" altLang="ko-KR" sz="1200" dirty="0"/>
              <a:t>22 regions and 69 AZs</a:t>
            </a:r>
          </a:p>
          <a:p>
            <a:r>
              <a:rPr lang="en-US" altLang="ko-KR" sz="1200" dirty="0"/>
              <a:t>3 AZs in Seoul Region</a:t>
            </a:r>
          </a:p>
          <a:p>
            <a:r>
              <a:rPr lang="en-US" altLang="ko-KR" sz="1200" dirty="0"/>
              <a:t>Total 212 services provided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970DE-CF4E-3811-D318-9B0759FD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462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17" name="Rectangle 17416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4716C7-4E08-4AA4-F5BA-C6561EDC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95466"/>
            <a:ext cx="2708910" cy="1536192"/>
          </a:xfrm>
        </p:spPr>
        <p:txBody>
          <a:bodyPr>
            <a:normAutofit/>
          </a:bodyPr>
          <a:lstStyle/>
          <a:p>
            <a:r>
              <a:rPr lang="en-US" altLang="ko-KR" sz="2800"/>
              <a:t>MS</a:t>
            </a:r>
            <a:r>
              <a:rPr lang="ko-KR" altLang="en-US" sz="2800"/>
              <a:t> </a:t>
            </a:r>
            <a:r>
              <a:rPr lang="en-US" altLang="ko-KR" sz="2800"/>
              <a:t>Azure</a:t>
            </a:r>
            <a:endParaRPr lang="ko-KR" altLang="en-US" sz="2800"/>
          </a:p>
        </p:txBody>
      </p:sp>
      <p:pic>
        <p:nvPicPr>
          <p:cNvPr id="17410" name="Picture 2" descr="10 reasons why to choose Azure for your Enterprise">
            <a:extLst>
              <a:ext uri="{FF2B5EF4-FFF2-40B4-BE49-F238E27FC236}">
                <a16:creationId xmlns:a16="http://schemas.microsoft.com/office/drawing/2014/main" id="{CE113755-5DA8-D5B6-75D0-C96C6469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/>
          <a:stretch/>
        </p:blipFill>
        <p:spPr bwMode="auto">
          <a:xfrm>
            <a:off x="20" y="10"/>
            <a:ext cx="9143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9" name="Rectangle 17418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1F91F-5B08-4E40-3C44-DA7F53745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69" y="4495466"/>
            <a:ext cx="4545767" cy="1536192"/>
          </a:xfrm>
        </p:spPr>
        <p:txBody>
          <a:bodyPr anchor="ctr">
            <a:normAutofit fontScale="92500"/>
          </a:bodyPr>
          <a:lstStyle/>
          <a:p>
            <a:r>
              <a:rPr lang="en-US" altLang="ko-KR" sz="1600" dirty="0"/>
              <a:t>Cloud service launched by Microsoft</a:t>
            </a:r>
          </a:p>
          <a:p>
            <a:r>
              <a:rPr lang="en-US" altLang="ko-KR" sz="1600" dirty="0"/>
              <a:t>2nd place in global market share</a:t>
            </a:r>
          </a:p>
          <a:p>
            <a:r>
              <a:rPr lang="en-US" altLang="ko-KR" sz="1600" dirty="0"/>
              <a:t>Two data centers in Korea: Seoul Metropolitan Area and Busan</a:t>
            </a:r>
          </a:p>
          <a:p>
            <a:r>
              <a:rPr lang="en-US" altLang="ko-KR" sz="1600" dirty="0"/>
              <a:t>Focusing on PaaS services and DevOps services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A03EB-A41F-8149-C331-28DF4F85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83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E43D4E-685C-5FF4-7121-120AE8FF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95466"/>
            <a:ext cx="2708910" cy="153619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GCP</a:t>
            </a:r>
            <a:br>
              <a:rPr lang="en-US" altLang="ko-KR" sz="2800" dirty="0"/>
            </a:br>
            <a:br>
              <a:rPr lang="en-US" altLang="ko-KR" sz="900" dirty="0"/>
            </a:br>
            <a:r>
              <a:rPr lang="en-US" altLang="ko-KR" sz="2800" baseline="30000" dirty="0"/>
              <a:t>Google Cloud Platform</a:t>
            </a:r>
            <a:endParaRPr lang="ko-KR" altLang="en-US" sz="2800" baseline="30000" dirty="0"/>
          </a:p>
        </p:txBody>
      </p:sp>
      <p:pic>
        <p:nvPicPr>
          <p:cNvPr id="18434" name="Picture 2" descr="Last month today: September on GCP | Google Cloud Blog">
            <a:extLst>
              <a:ext uri="{FF2B5EF4-FFF2-40B4-BE49-F238E27FC236}">
                <a16:creationId xmlns:a16="http://schemas.microsoft.com/office/drawing/2014/main" id="{25E15D84-0734-6139-5007-F753893A8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3755" b="8"/>
          <a:stretch/>
        </p:blipFill>
        <p:spPr bwMode="auto">
          <a:xfrm>
            <a:off x="20" y="10"/>
            <a:ext cx="9143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607B0-8F31-64F2-C858-4A596A9B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69" y="4495466"/>
            <a:ext cx="4545767" cy="1536192"/>
          </a:xfrm>
        </p:spPr>
        <p:txBody>
          <a:bodyPr anchor="ctr">
            <a:normAutofit/>
          </a:bodyPr>
          <a:lstStyle/>
          <a:p>
            <a:r>
              <a:rPr lang="en-US" altLang="ko-KR" sz="1200" dirty="0"/>
              <a:t>Google's cloud service</a:t>
            </a:r>
          </a:p>
          <a:p>
            <a:r>
              <a:rPr lang="en-US" altLang="ko-KR" sz="1200" dirty="0"/>
              <a:t>Google's operational know-how is integrated</a:t>
            </a:r>
          </a:p>
          <a:p>
            <a:r>
              <a:rPr lang="en-US" altLang="ko-KR" sz="1200" dirty="0"/>
              <a:t>Strength in services related to big data and artificial intelligence</a:t>
            </a:r>
          </a:p>
          <a:p>
            <a:pPr lvl="1"/>
            <a:r>
              <a:rPr lang="en-US" altLang="ko-KR" sz="800" dirty="0"/>
              <a:t>Big data analysis</a:t>
            </a:r>
          </a:p>
          <a:p>
            <a:pPr lvl="1"/>
            <a:r>
              <a:rPr lang="en-US" altLang="ko-KR" sz="800" dirty="0"/>
              <a:t>Machine learning, deep learning services</a:t>
            </a:r>
          </a:p>
          <a:p>
            <a:pPr lvl="1"/>
            <a:r>
              <a:rPr lang="en-US" altLang="ko-KR" sz="800" dirty="0"/>
              <a:t>Launched in Seoul Region in February 2020</a:t>
            </a:r>
            <a:endParaRPr lang="ko-KR" altLang="en-US" sz="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61553-28D6-8CC8-818C-31377E52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62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28A723-ED34-0479-0D12-E59ED799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altLang="ko-KR" sz="2800"/>
              <a:t>Naver</a:t>
            </a:r>
            <a:r>
              <a:rPr lang="ko-KR" altLang="en-US" sz="2800"/>
              <a:t> </a:t>
            </a:r>
            <a:r>
              <a:rPr lang="en-US" altLang="ko-KR" sz="2800"/>
              <a:t>Cloud</a:t>
            </a:r>
            <a:r>
              <a:rPr lang="ko-KR" altLang="en-US" sz="2800"/>
              <a:t> </a:t>
            </a:r>
            <a:r>
              <a:rPr lang="en-US" altLang="ko-KR" sz="2800"/>
              <a:t>Platform</a:t>
            </a:r>
            <a:endParaRPr lang="ko-KR" altLang="en-US" sz="2800"/>
          </a:p>
        </p:txBody>
      </p:sp>
      <p:sp>
        <p:nvSpPr>
          <p:cNvPr id="19465" name="Rectangle 1946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7" name="Rectangle 1946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AE6C87B-0089-8CD3-5D5A-134E9DBF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403" y="1328939"/>
            <a:ext cx="7777234" cy="19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769A6-D4A5-0FAF-EA0F-030C96C7D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r>
              <a:rPr lang="en-US" altLang="ko-KR" sz="1100" dirty="0"/>
              <a:t>Cloud service launched by Naver</a:t>
            </a:r>
          </a:p>
          <a:p>
            <a:r>
              <a:rPr lang="en-US" altLang="ko-KR" sz="1100" dirty="0"/>
              <a:t>Global operation know-how of Naver/Line</a:t>
            </a:r>
          </a:p>
          <a:p>
            <a:pPr lvl="1"/>
            <a:r>
              <a:rPr lang="en-US" altLang="ko-KR" sz="700" dirty="0"/>
              <a:t>Overseas Region</a:t>
            </a:r>
          </a:p>
          <a:p>
            <a:r>
              <a:rPr lang="en-US" altLang="ko-KR" sz="1100" dirty="0"/>
              <a:t>Provides the most functions among domestic services</a:t>
            </a:r>
          </a:p>
          <a:p>
            <a:pPr lvl="1"/>
            <a:r>
              <a:rPr lang="en-US" altLang="ko-KR" sz="700" dirty="0"/>
              <a:t>Many AI-related services</a:t>
            </a:r>
          </a:p>
          <a:p>
            <a:r>
              <a:rPr lang="en-US" altLang="ko-KR" sz="1100" dirty="0"/>
              <a:t>https://www.ncloud.com</a:t>
            </a:r>
            <a:endParaRPr lang="ko-KR" altLang="en-US" sz="1100" dirty="0"/>
          </a:p>
        </p:txBody>
      </p:sp>
      <p:pic>
        <p:nvPicPr>
          <p:cNvPr id="19460" name="Picture 4" descr="클라우드] 네이버클라우드 플랫폼(NAVER CLOUD PLATFORM) : 네이버 블로그">
            <a:extLst>
              <a:ext uri="{FF2B5EF4-FFF2-40B4-BE49-F238E27FC236}">
                <a16:creationId xmlns:a16="http://schemas.microsoft.com/office/drawing/2014/main" id="{F8711C7B-80D2-68BC-63D0-932349F9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45" y="3276944"/>
            <a:ext cx="592455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194E7-D8A9-2C63-ACDB-C466B6B4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628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8" name="Rectangle 20490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90" name="Rectangle 2049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645A10-9975-52E0-F4BA-7EEAD1E3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95466"/>
            <a:ext cx="2708910" cy="1536192"/>
          </a:xfrm>
        </p:spPr>
        <p:txBody>
          <a:bodyPr>
            <a:normAutofit/>
          </a:bodyPr>
          <a:lstStyle/>
          <a:p>
            <a:r>
              <a:rPr lang="en-US" altLang="ko-KR" sz="2800"/>
              <a:t>Toast Cloud</a:t>
            </a:r>
            <a:endParaRPr lang="ko-KR" altLang="en-US" sz="2800"/>
          </a:p>
        </p:txBody>
      </p:sp>
      <p:pic>
        <p:nvPicPr>
          <p:cNvPr id="20486" name="Picture 6" descr="사진 설명이 없습니다.">
            <a:extLst>
              <a:ext uri="{FF2B5EF4-FFF2-40B4-BE49-F238E27FC236}">
                <a16:creationId xmlns:a16="http://schemas.microsoft.com/office/drawing/2014/main" id="{24D85018-E6EA-C4F3-F0DA-ED0171201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822" b="2"/>
          <a:stretch/>
        </p:blipFill>
        <p:spPr bwMode="auto">
          <a:xfrm>
            <a:off x="20" y="10"/>
            <a:ext cx="9143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5" name="Rectangle 2049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97" name="Rectangle 2049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9AACA-D82A-609C-63A2-6308979C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69" y="4495466"/>
            <a:ext cx="4545767" cy="1536192"/>
          </a:xfrm>
        </p:spPr>
        <p:txBody>
          <a:bodyPr anchor="ctr">
            <a:normAutofit lnSpcReduction="10000"/>
          </a:bodyPr>
          <a:lstStyle/>
          <a:p>
            <a:r>
              <a:rPr lang="en-US" altLang="ko-KR" sz="1200" dirty="0"/>
              <a:t>Released by NHN Entertainment</a:t>
            </a:r>
          </a:p>
          <a:p>
            <a:r>
              <a:rPr lang="en-US" altLang="ko-KR" sz="1200" dirty="0"/>
              <a:t>Reflects NHN's game operation know-how</a:t>
            </a:r>
          </a:p>
          <a:p>
            <a:r>
              <a:rPr lang="en-US" altLang="ko-KR" sz="1200" dirty="0"/>
              <a:t>Many game-related services</a:t>
            </a:r>
          </a:p>
          <a:p>
            <a:pPr lvl="1"/>
            <a:r>
              <a:rPr lang="en-US" altLang="ko-KR" sz="800" dirty="0" err="1"/>
              <a:t>gamebase</a:t>
            </a:r>
            <a:r>
              <a:rPr lang="en-US" altLang="ko-KR" sz="800" dirty="0"/>
              <a:t>, Leaderboard, Launching, Smart Downloader</a:t>
            </a:r>
          </a:p>
          <a:p>
            <a:r>
              <a:rPr lang="en-US" altLang="ko-KR" sz="1200" dirty="0"/>
              <a:t>Provides collaborative service called </a:t>
            </a:r>
            <a:r>
              <a:rPr lang="en-US" altLang="ko-KR" sz="1200" dirty="0" err="1"/>
              <a:t>Dooray</a:t>
            </a:r>
            <a:endParaRPr lang="en-US" altLang="ko-KR" sz="1200" dirty="0"/>
          </a:p>
          <a:p>
            <a:r>
              <a:rPr lang="en-US" altLang="ko-KR" sz="1200" dirty="0"/>
              <a:t>https://www.toast.com/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EB4890-4B8B-E3F8-A3F2-8FA86277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06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5" name="Rectangle 21514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517" name="Rectangle 21516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705C28-0120-D0BD-AF29-FEB5E9EB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95466"/>
            <a:ext cx="2708910" cy="1536192"/>
          </a:xfrm>
        </p:spPr>
        <p:txBody>
          <a:bodyPr>
            <a:normAutofit/>
          </a:bodyPr>
          <a:lstStyle/>
          <a:p>
            <a:r>
              <a:rPr lang="en-US" altLang="ko-KR" sz="2600"/>
              <a:t>Alibaba/Tencent Cloud</a:t>
            </a:r>
            <a:endParaRPr lang="ko-KR" altLang="en-US" sz="2600"/>
          </a:p>
        </p:txBody>
      </p:sp>
      <p:pic>
        <p:nvPicPr>
          <p:cNvPr id="21510" name="Picture 6" descr="Alibaba vs. Tencent: The War Shaping China's Tech Industry - Pandaily">
            <a:extLst>
              <a:ext uri="{FF2B5EF4-FFF2-40B4-BE49-F238E27FC236}">
                <a16:creationId xmlns:a16="http://schemas.microsoft.com/office/drawing/2014/main" id="{44015A02-53BA-1234-E3F2-E726CDACA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/>
          <a:stretch/>
        </p:blipFill>
        <p:spPr bwMode="auto">
          <a:xfrm>
            <a:off x="20" y="10"/>
            <a:ext cx="9143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9" name="Rectangle 21518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21" name="Rectangle 21520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52643-FC62-0B22-6D95-FB8EB8D9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69" y="4495466"/>
            <a:ext cx="4545767" cy="153619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 sz="1400" dirty="0"/>
              <a:t>Cloud services launched by Chinese companies Alibaba and Tencent</a:t>
            </a:r>
          </a:p>
          <a:p>
            <a:r>
              <a:rPr lang="en-US" altLang="ko-KR" sz="1400" dirty="0"/>
              <a:t>China has different traffic scales for even small services</a:t>
            </a:r>
          </a:p>
          <a:p>
            <a:r>
              <a:rPr lang="en-US" altLang="ko-KR" sz="1400" dirty="0"/>
              <a:t>Tencent Cloud has Korea data centers</a:t>
            </a:r>
          </a:p>
          <a:p>
            <a:r>
              <a:rPr lang="en-US" altLang="ko-KR" sz="1400" dirty="0"/>
              <a:t>Game companies entering China use Tencent Cloud</a:t>
            </a:r>
            <a:endParaRPr lang="ko-KR" altLang="en-US" sz="1400" dirty="0"/>
          </a:p>
        </p:txBody>
      </p:sp>
      <p:pic>
        <p:nvPicPr>
          <p:cNvPr id="4" name="Picture 2" descr="Top 10 Cloud Providers in China">
            <a:extLst>
              <a:ext uri="{FF2B5EF4-FFF2-40B4-BE49-F238E27FC236}">
                <a16:creationId xmlns:a16="http://schemas.microsoft.com/office/drawing/2014/main" id="{A97364CA-59AC-725C-392C-E262E2AB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" y="1779901"/>
            <a:ext cx="1623060" cy="800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Part 2 - Why Cloud Service is Important to Tencent's Overseas Market?">
            <a:extLst>
              <a:ext uri="{FF2B5EF4-FFF2-40B4-BE49-F238E27FC236}">
                <a16:creationId xmlns:a16="http://schemas.microsoft.com/office/drawing/2014/main" id="{3FC4D82C-2F69-3D62-7A06-94CE9FB8B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8963"/>
          <a:stretch/>
        </p:blipFill>
        <p:spPr bwMode="auto">
          <a:xfrm>
            <a:off x="7355586" y="1685925"/>
            <a:ext cx="1295551" cy="917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2338B-2888-A2F5-6D43-BA9F6E0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8798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C9FB9-8DAA-177D-E924-4B3E6FB5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44894" cy="1325563"/>
          </a:xfrm>
        </p:spPr>
        <p:txBody>
          <a:bodyPr/>
          <a:lstStyle/>
          <a:p>
            <a:r>
              <a:rPr lang="en-US" altLang="ko-KR" dirty="0"/>
              <a:t>Summary: Major domestic and foreign cloud service providers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AA166-3782-EDE2-0865-F39A46DD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cloud services around the world</a:t>
            </a:r>
          </a:p>
          <a:p>
            <a:r>
              <a:rPr lang="en-US" altLang="ko-KR" dirty="0"/>
              <a:t>AWS and Azure are the two major players in the cloud market</a:t>
            </a:r>
          </a:p>
          <a:p>
            <a:r>
              <a:rPr lang="en-US" altLang="ko-KR" dirty="0"/>
              <a:t>AWS has an overwhelming market share in the Korean IaaS market</a:t>
            </a:r>
          </a:p>
          <a:p>
            <a:r>
              <a:rPr lang="en-US" altLang="ko-KR" dirty="0"/>
              <a:t>Korean cloud services are also continuously investing and improving their services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924948-B8C7-3160-5A75-6AEA8931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793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0CF6C-CCFC-C1F5-7F0B-FF89205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 dirty="0">
                <a:latin typeface="+mj-lt"/>
                <a:ea typeface="+mj-ea"/>
              </a:rPr>
              <a:t>7.</a:t>
            </a:r>
            <a:r>
              <a:rPr lang="ko-KR" altLang="en-US" sz="3600" dirty="0">
                <a:latin typeface="+mj-lt"/>
                <a:ea typeface="+mj-ea"/>
              </a:rPr>
              <a:t> </a:t>
            </a:r>
            <a:r>
              <a:rPr lang="en-US" altLang="ko-KR" sz="3600" dirty="0">
                <a:latin typeface="+mj-lt"/>
                <a:ea typeface="+mj-ea"/>
              </a:rPr>
              <a:t>Game Servers @ Cloud Computing</a:t>
            </a:r>
            <a:endParaRPr lang="ko-KR" altLang="en-US" sz="3600" dirty="0">
              <a:latin typeface="+mj-lt"/>
              <a:ea typeface="+mj-ea"/>
            </a:endParaRPr>
          </a:p>
        </p:txBody>
      </p:sp>
      <p:pic>
        <p:nvPicPr>
          <p:cNvPr id="4098" name="Picture 2" descr="Level Up Your Gameplay: The Future of Gaming is in the Cloud">
            <a:extLst>
              <a:ext uri="{FF2B5EF4-FFF2-40B4-BE49-F238E27FC236}">
                <a16:creationId xmlns:a16="http://schemas.microsoft.com/office/drawing/2014/main" id="{0B8D0492-A012-F888-2DBA-42036A6422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r="1" b="3422"/>
          <a:stretch/>
        </p:blipFill>
        <p:spPr bwMode="auto">
          <a:xfrm>
            <a:off x="480060" y="640080"/>
            <a:ext cx="818388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3EAD-FC5D-5761-30FB-FFD95E24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en-US" altLang="ko-KR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108</a:t>
            </a:fld>
            <a:endParaRPr lang="en-US" altLang="ko-KR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01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698B92-CDA7-D617-96A9-863A6AD8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987552"/>
            <a:ext cx="3364395" cy="1088136"/>
          </a:xfrm>
        </p:spPr>
        <p:txBody>
          <a:bodyPr anchor="b">
            <a:normAutofit/>
          </a:bodyPr>
          <a:lstStyle/>
          <a:p>
            <a:r>
              <a:rPr lang="en-US" altLang="ko-KR" sz="3000"/>
              <a:t>The role of the game server</a:t>
            </a: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6000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59C25-5EA0-E7E3-1FC2-8857E35B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09" y="2688336"/>
            <a:ext cx="3374136" cy="3584448"/>
          </a:xfrm>
        </p:spPr>
        <p:txBody>
          <a:bodyPr anchor="t">
            <a:normAutofit/>
          </a:bodyPr>
          <a:lstStyle/>
          <a:p>
            <a:r>
              <a:rPr lang="en-US" altLang="ko-KR" sz="1600"/>
              <a:t>Game servers are responsible for the core functions of a multiplayer game.</a:t>
            </a:r>
          </a:p>
          <a:p>
            <a:pPr lvl="1"/>
            <a:r>
              <a:rPr lang="en-US" altLang="ko-KR" sz="1600" b="1"/>
              <a:t>State management</a:t>
            </a:r>
            <a:r>
              <a:rPr lang="en-US" altLang="ko-KR" sz="1600"/>
              <a:t>: Tracks player locations, status, actions, etc.</a:t>
            </a:r>
          </a:p>
          <a:p>
            <a:pPr lvl="1"/>
            <a:r>
              <a:rPr lang="en-US" altLang="ko-KR" sz="1600" b="1"/>
              <a:t>Synchronization</a:t>
            </a:r>
            <a:r>
              <a:rPr lang="en-US" altLang="ko-KR" sz="1600"/>
              <a:t>: Ensures that all clients maintain the same game state</a:t>
            </a:r>
          </a:p>
          <a:p>
            <a:pPr lvl="1"/>
            <a:r>
              <a:rPr lang="en-US" altLang="ko-KR" sz="1600" b="1"/>
              <a:t>Security</a:t>
            </a:r>
            <a:r>
              <a:rPr lang="en-US" altLang="ko-KR" sz="1600"/>
              <a:t>: Prevents cheating and protects game data</a:t>
            </a:r>
            <a:endParaRPr lang="ko-KR" altLang="en-US" sz="1600"/>
          </a:p>
        </p:txBody>
      </p:sp>
      <p:pic>
        <p:nvPicPr>
          <p:cNvPr id="5126" name="Picture 6" descr="Cloud services and network requirements - Teldat">
            <a:extLst>
              <a:ext uri="{FF2B5EF4-FFF2-40B4-BE49-F238E27FC236}">
                <a16:creationId xmlns:a16="http://schemas.microsoft.com/office/drawing/2014/main" id="{7FC859FE-33FE-EA45-EF12-3DC8D7F6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1" r="26807" b="-2"/>
          <a:stretch/>
        </p:blipFill>
        <p:spPr bwMode="auto">
          <a:xfrm>
            <a:off x="3981039" y="10"/>
            <a:ext cx="5162961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860FA-0686-631A-DB13-B41BCF72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799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109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B52CB8-9DA3-A4D4-2DEC-3D84FDA0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9978"/>
            <a:ext cx="7010400" cy="1173700"/>
          </a:xfrm>
        </p:spPr>
        <p:txBody>
          <a:bodyPr anchor="t">
            <a:normAutofit/>
          </a:bodyPr>
          <a:lstStyle/>
          <a:p>
            <a:r>
              <a:rPr lang="en-US" altLang="ko-KR" sz="3500" dirty="0">
                <a:solidFill>
                  <a:schemeClr val="bg1"/>
                </a:solidFill>
              </a:rPr>
              <a:t>What's Netflix's choice?...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6146" name="Picture 2" descr="Netflix pours more fuel on its 'fire' content - The Hustle">
            <a:extLst>
              <a:ext uri="{FF2B5EF4-FFF2-40B4-BE49-F238E27FC236}">
                <a16:creationId xmlns:a16="http://schemas.microsoft.com/office/drawing/2014/main" id="{D03ECECF-9B2A-1D06-D1BF-20532FCB6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9231"/>
          <a:stretch/>
        </p:blipFill>
        <p:spPr bwMode="auto"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6154" name="Freeform: Shape 615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55" name="Freeform: Shape 6154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B63092-8872-AE2B-F7B3-F2B5BE39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26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DCDB3-A99F-AA7A-49E1-3F1C7631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altLang="ko-KR" sz="3100"/>
              <a:t>Background on the introduction of cloud computing</a:t>
            </a:r>
            <a:endParaRPr lang="ko-KR" altLang="en-US" sz="3100"/>
          </a:p>
        </p:txBody>
      </p:sp>
      <p:pic>
        <p:nvPicPr>
          <p:cNvPr id="1029" name="Picture 5" descr="How Cloud Gaming is Changing the Game for Gamers – Amkette">
            <a:extLst>
              <a:ext uri="{FF2B5EF4-FFF2-40B4-BE49-F238E27FC236}">
                <a16:creationId xmlns:a16="http://schemas.microsoft.com/office/drawing/2014/main" id="{6B434681-528F-E293-4F42-8610BEB7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4" b="8172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0E890-5B39-7762-B2AF-813BD17B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1600"/>
              <a:t>Game servers require high availability, scalability, and flexibility.</a:t>
            </a:r>
          </a:p>
          <a:p>
            <a:r>
              <a:rPr lang="en-US" altLang="ko-KR" sz="1600"/>
              <a:t>Cloud computing meets these needs, specifically solving the following problems:</a:t>
            </a:r>
          </a:p>
          <a:p>
            <a:pPr lvl="1"/>
            <a:r>
              <a:rPr lang="en-US" altLang="ko-KR" sz="1600" b="1"/>
              <a:t>Limitations of traditional servers</a:t>
            </a:r>
            <a:r>
              <a:rPr lang="en-US" altLang="ko-KR" sz="1600"/>
              <a:t>: Physical servers have significant limitations in scalability and maintenance.</a:t>
            </a:r>
          </a:p>
          <a:p>
            <a:pPr lvl="1"/>
            <a:r>
              <a:rPr lang="en-US" altLang="ko-KR" sz="1600" b="1"/>
              <a:t>Traffic volatility</a:t>
            </a:r>
            <a:r>
              <a:rPr lang="en-US" altLang="ko-KR" sz="1600"/>
              <a:t>: Traffic surges during game launches and events.</a:t>
            </a:r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AC2E2-11A4-DBBA-3C74-FA0A322F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110</a:t>
            </a:fld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105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AD76CE92-EE34-A582-655D-C960E2CB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82" r="33363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959F48-7437-448C-B126-8BA58729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6" y="365125"/>
            <a:ext cx="3338539" cy="1899912"/>
          </a:xfrm>
        </p:spPr>
        <p:txBody>
          <a:bodyPr>
            <a:normAutofit fontScale="90000"/>
          </a:bodyPr>
          <a:lstStyle/>
          <a:p>
            <a:r>
              <a:rPr lang="en-US" altLang="ko-KR" sz="3500" dirty="0"/>
              <a:t>Benefits of Cloud Computing for Game Server</a:t>
            </a:r>
            <a:endParaRPr lang="ko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CC8C3-B527-47FA-FABF-17AF6AB9C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 lnSpcReduction="10000"/>
          </a:bodyPr>
          <a:lstStyle/>
          <a:p>
            <a:r>
              <a:rPr lang="en-US" altLang="ko-KR" sz="1200" b="1" dirty="0"/>
              <a:t>Scalability</a:t>
            </a:r>
          </a:p>
          <a:p>
            <a:pPr lvl="1"/>
            <a:r>
              <a:rPr lang="en-US" altLang="ko-KR" sz="900" dirty="0"/>
              <a:t>Game servers dynamically allocate resources as the number of players increases</a:t>
            </a:r>
          </a:p>
          <a:p>
            <a:pPr lvl="1"/>
            <a:r>
              <a:rPr lang="en-US" altLang="ko-KR" sz="900" dirty="0"/>
              <a:t>Cloud providers can increase or decrease servers to meet demand through auto-scaling</a:t>
            </a:r>
          </a:p>
          <a:p>
            <a:r>
              <a:rPr lang="en-US" altLang="ko-KR" sz="1200" b="1" dirty="0"/>
              <a:t>Cost efficiency</a:t>
            </a:r>
          </a:p>
          <a:p>
            <a:pPr lvl="1"/>
            <a:r>
              <a:rPr lang="en-US" altLang="ko-KR" sz="900" dirty="0"/>
              <a:t>Pay-as-you-go model</a:t>
            </a:r>
          </a:p>
          <a:p>
            <a:pPr lvl="1"/>
            <a:r>
              <a:rPr lang="en-US" altLang="ko-KR" sz="900" dirty="0"/>
              <a:t>Services can be provided without initial hardware investment</a:t>
            </a:r>
          </a:p>
          <a:p>
            <a:r>
              <a:rPr lang="en-US" altLang="ko-KR" sz="1200" b="1" dirty="0"/>
              <a:t>Global accessibility</a:t>
            </a:r>
          </a:p>
          <a:p>
            <a:pPr lvl="1"/>
            <a:r>
              <a:rPr lang="en-US" altLang="ko-KR" sz="900" dirty="0"/>
              <a:t>Cloud provides a low-latency network through data centers around the world</a:t>
            </a:r>
          </a:p>
          <a:p>
            <a:pPr lvl="1"/>
            <a:r>
              <a:rPr lang="en-US" altLang="ko-KR" sz="900" dirty="0"/>
              <a:t>Ping is minimized with servers close to players</a:t>
            </a:r>
          </a:p>
          <a:p>
            <a:r>
              <a:rPr lang="en-US" altLang="ko-KR" sz="1200" b="1" dirty="0"/>
              <a:t>Backup and recovery</a:t>
            </a:r>
          </a:p>
          <a:p>
            <a:pPr lvl="1"/>
            <a:r>
              <a:rPr lang="en-US" altLang="ko-KR" sz="900" dirty="0"/>
              <a:t>Game data can be safely backed up with cloud storage</a:t>
            </a:r>
          </a:p>
          <a:p>
            <a:pPr lvl="1"/>
            <a:r>
              <a:rPr lang="en-US" altLang="ko-KR" sz="900" dirty="0"/>
              <a:t>High availability (HA) architecture enables rapid recovery in case of failure</a:t>
            </a:r>
            <a:endParaRPr lang="ko-KR" altLang="en-US" sz="9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72FD4-0AC6-E347-FBFF-9FE16F8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/>
              <a:pPr>
                <a:spcAft>
                  <a:spcPts val="600"/>
                </a:spcAft>
              </a:pPr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593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355AC-FBB5-FEF8-C54B-CB1ED883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48297"/>
            <a:ext cx="2468166" cy="2957239"/>
          </a:xfrm>
        </p:spPr>
        <p:txBody>
          <a:bodyPr anchor="ctr">
            <a:normAutofit/>
          </a:bodyPr>
          <a:lstStyle/>
          <a:p>
            <a:r>
              <a:rPr lang="en-US" altLang="ko-KR" sz="3100" dirty="0"/>
              <a:t>Major cloud services and game servers</a:t>
            </a:r>
            <a:endParaRPr lang="ko-KR" altLang="en-US" sz="3100" dirty="0"/>
          </a:p>
        </p:txBody>
      </p:sp>
      <p:pic>
        <p:nvPicPr>
          <p:cNvPr id="6146" name="Picture 2" descr="AWS vs Azure vs Google Cloud - Silver-lining The Best Cloud">
            <a:extLst>
              <a:ext uri="{FF2B5EF4-FFF2-40B4-BE49-F238E27FC236}">
                <a16:creationId xmlns:a16="http://schemas.microsoft.com/office/drawing/2014/main" id="{FFC998F5-D9F9-7AE0-7895-E68DAED4C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 b="11947"/>
          <a:stretch/>
        </p:blipFill>
        <p:spPr bwMode="auto">
          <a:xfrm>
            <a:off x="1479391" y="128991"/>
            <a:ext cx="6185218" cy="332148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26910-EF76-BEFD-287C-5FFD652C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181" y="349651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1800" dirty="0"/>
              <a:t>AWS (Amazon Web Services)</a:t>
            </a:r>
          </a:p>
          <a:p>
            <a:pPr lvl="1"/>
            <a:r>
              <a:rPr lang="en-US" altLang="ko-KR" sz="1400" dirty="0"/>
              <a:t>EC2, </a:t>
            </a:r>
            <a:r>
              <a:rPr lang="en-US" altLang="ko-KR" sz="1400" dirty="0" err="1"/>
              <a:t>GameLift</a:t>
            </a:r>
            <a:r>
              <a:rPr lang="en-US" altLang="ko-KR" sz="1400" dirty="0"/>
              <a:t>: Dedicated game server hosting and scaling support</a:t>
            </a:r>
          </a:p>
          <a:p>
            <a:r>
              <a:rPr lang="en-US" altLang="ko-KR" sz="1800" dirty="0"/>
              <a:t>Google Cloud Platform (GCP)</a:t>
            </a:r>
          </a:p>
          <a:p>
            <a:pPr lvl="1"/>
            <a:r>
              <a:rPr lang="en-US" altLang="ko-KR" sz="1400" dirty="0" err="1"/>
              <a:t>Agones</a:t>
            </a:r>
            <a:r>
              <a:rPr lang="en-US" altLang="ko-KR" sz="1400" dirty="0"/>
              <a:t>: Open source game server orchestration based on Kubernetes.</a:t>
            </a:r>
          </a:p>
          <a:p>
            <a:r>
              <a:rPr lang="en-US" altLang="ko-KR" sz="1800" dirty="0"/>
              <a:t>Microsoft Azure</a:t>
            </a:r>
          </a:p>
          <a:p>
            <a:pPr lvl="1"/>
            <a:r>
              <a:rPr lang="en-US" altLang="ko-KR" sz="1400" dirty="0" err="1"/>
              <a:t>PlayFab</a:t>
            </a:r>
            <a:r>
              <a:rPr lang="en-US" altLang="ko-KR" sz="1400" dirty="0"/>
              <a:t>: Provides game server management and player analytics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3ABC7-6978-3ABC-D9F0-5A384155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112</a:t>
            </a:fld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8" name="Picture 4" descr="Cloud Icons | Amazon GameLift">
            <a:extLst>
              <a:ext uri="{FF2B5EF4-FFF2-40B4-BE49-F238E27FC236}">
                <a16:creationId xmlns:a16="http://schemas.microsoft.com/office/drawing/2014/main" id="{472517AB-C684-7625-6FC6-508F2EC5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" y="564991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- googleforgames/agones: Dedicated Game Server Hosting and Scaling  for Multiplayer Games on Kubernetes">
            <a:extLst>
              <a:ext uri="{FF2B5EF4-FFF2-40B4-BE49-F238E27FC236}">
                <a16:creationId xmlns:a16="http://schemas.microsoft.com/office/drawing/2014/main" id="{7A367124-65FB-DF19-35D3-927F24F6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1" y="5649912"/>
            <a:ext cx="1042468" cy="10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zure PlayFab - YouTube">
            <a:extLst>
              <a:ext uri="{FF2B5EF4-FFF2-40B4-BE49-F238E27FC236}">
                <a16:creationId xmlns:a16="http://schemas.microsoft.com/office/drawing/2014/main" id="{0CD45B0E-F0E5-D497-F3BF-D5077DEF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48" y="563536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1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2EAA0-EA02-E45F-A883-1F16CA2E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anchor="t">
            <a:normAutofit/>
          </a:bodyPr>
          <a:lstStyle/>
          <a:p>
            <a:r>
              <a:rPr lang="en-US" altLang="ko-KR" sz="2800" dirty="0"/>
              <a:t>Use Cases for Cloud-Based Game Servers</a:t>
            </a:r>
            <a:endParaRPr lang="ko-KR" altLang="en-US" sz="2800" dirty="0"/>
          </a:p>
        </p:txBody>
      </p:sp>
      <p:pic>
        <p:nvPicPr>
          <p:cNvPr id="3075" name="Picture 3" descr="클라우드 기반 게임 서버 아키텍처의 이해와 구축 전략">
            <a:extLst>
              <a:ext uri="{FF2B5EF4-FFF2-40B4-BE49-F238E27FC236}">
                <a16:creationId xmlns:a16="http://schemas.microsoft.com/office/drawing/2014/main" id="{A1459668-D078-4743-62F3-A6488F92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9" r="22330" b="1"/>
          <a:stretch/>
        </p:blipFill>
        <p:spPr bwMode="auto">
          <a:xfrm>
            <a:off x="-7414" y="10"/>
            <a:ext cx="56794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0" name="Straight Connector 307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98E2-EE31-F8C9-38BF-E1101B5F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050" y="2543364"/>
            <a:ext cx="2575635" cy="359901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/>
              <a:t>MMORPG</a:t>
            </a:r>
          </a:p>
          <a:p>
            <a:pPr lvl="1"/>
            <a:r>
              <a:rPr lang="en-US" altLang="ko-KR" sz="1400" dirty="0"/>
              <a:t>Utilize the scalability of the cloud in games with large numbers of concurrent players</a:t>
            </a:r>
          </a:p>
          <a:p>
            <a:r>
              <a:rPr lang="en-US" altLang="ko-KR" sz="2400" dirty="0"/>
              <a:t>Battle Royale</a:t>
            </a:r>
          </a:p>
          <a:p>
            <a:pPr lvl="1"/>
            <a:r>
              <a:rPr lang="en-US" altLang="ko-KR" sz="1400" dirty="0"/>
              <a:t>Suitable for short sessions and games with large numbers of players</a:t>
            </a:r>
          </a:p>
          <a:p>
            <a:r>
              <a:rPr lang="en-US" altLang="ko-KR" sz="2400" dirty="0"/>
              <a:t>E-sports</a:t>
            </a:r>
          </a:p>
          <a:p>
            <a:pPr lvl="1"/>
            <a:r>
              <a:rPr lang="en-US" altLang="ko-KR" sz="1400" dirty="0"/>
              <a:t>Provide tournament-level low-latency environments by utilizing global data centers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2FFE4-89BC-80F4-2209-AC21FA71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/>
              <a:pPr>
                <a:spcAft>
                  <a:spcPts val="600"/>
                </a:spcAft>
              </a:pPr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13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2" name="Rectangle 7174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3" name="Rectangle 717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기술이야기 | 브레인즈컴퍼니">
            <a:extLst>
              <a:ext uri="{FF2B5EF4-FFF2-40B4-BE49-F238E27FC236}">
                <a16:creationId xmlns:a16="http://schemas.microsoft.com/office/drawing/2014/main" id="{E174828C-E1F0-24F5-9051-D0AE6E72E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3213"/>
          <a:stretch/>
        </p:blipFill>
        <p:spPr bwMode="auto">
          <a:xfrm>
            <a:off x="135731" y="182880"/>
            <a:ext cx="8867728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50BB0-0F9E-293D-AEA6-BE57266E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180870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solidFill>
                  <a:srgbClr val="FFFFFF"/>
                </a:solidFill>
              </a:rPr>
              <a:t>Limitations and Considerations of Cloud-Based Game Servers</a:t>
            </a:r>
            <a:endParaRPr lang="ko-KR" altLang="en-US" sz="35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E8301-C175-186B-2046-496B99EE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76212"/>
            <a:ext cx="7623913" cy="3438546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rgbClr val="FFFFFF"/>
                </a:solidFill>
              </a:rPr>
              <a:t>Cost Management</a:t>
            </a:r>
          </a:p>
          <a:p>
            <a:pPr lvl="1"/>
            <a:r>
              <a:rPr lang="en-US" altLang="ko-KR" sz="1200" dirty="0">
                <a:solidFill>
                  <a:srgbClr val="FFFFFF"/>
                </a:solidFill>
              </a:rPr>
              <a:t>Possible increased costs during traffic surges</a:t>
            </a:r>
          </a:p>
          <a:p>
            <a:pPr lvl="1"/>
            <a:r>
              <a:rPr lang="en-US" altLang="ko-KR" sz="1200" dirty="0">
                <a:solidFill>
                  <a:srgbClr val="FFFFFF"/>
                </a:solidFill>
              </a:rPr>
              <a:t>Need for optimized resource allocation and usage planning</a:t>
            </a:r>
          </a:p>
          <a:p>
            <a:r>
              <a:rPr lang="en-US" altLang="ko-KR" sz="1600" dirty="0">
                <a:solidFill>
                  <a:srgbClr val="FFFFFF"/>
                </a:solidFill>
              </a:rPr>
              <a:t>Data Privacy</a:t>
            </a:r>
          </a:p>
          <a:p>
            <a:pPr lvl="1"/>
            <a:r>
              <a:rPr lang="en-US" altLang="ko-KR" sz="1200" dirty="0">
                <a:solidFill>
                  <a:srgbClr val="FFFFFF"/>
                </a:solidFill>
              </a:rPr>
              <a:t>Need to comply with regional data security regulations</a:t>
            </a:r>
          </a:p>
          <a:p>
            <a:pPr lvl="1"/>
            <a:r>
              <a:rPr lang="en-US" altLang="ko-KR" sz="1200" dirty="0">
                <a:solidFill>
                  <a:srgbClr val="FFFFFF"/>
                </a:solidFill>
              </a:rPr>
              <a:t>Examples: GDPR, CCPA, etc.</a:t>
            </a:r>
          </a:p>
          <a:p>
            <a:r>
              <a:rPr lang="en-US" altLang="ko-KR" sz="1600" dirty="0">
                <a:solidFill>
                  <a:srgbClr val="FFFFFF"/>
                </a:solidFill>
              </a:rPr>
              <a:t>Dependency Issues</a:t>
            </a:r>
          </a:p>
          <a:p>
            <a:pPr lvl="1"/>
            <a:r>
              <a:rPr lang="en-US" altLang="ko-KR" sz="1200" dirty="0">
                <a:solidFill>
                  <a:srgbClr val="FFFFFF"/>
                </a:solidFill>
              </a:rPr>
              <a:t>Being dependent on a specific cloud provider can lead to vendor lock-in</a:t>
            </a:r>
            <a:endParaRPr lang="ko-KR" altLang="en-US" sz="1200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79844-BA7B-D1B7-09E1-8A3B6B5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C52D0-2323-DD3C-C00B-699DBF1D428B}"/>
              </a:ext>
            </a:extLst>
          </p:cNvPr>
          <p:cNvSpPr txBox="1"/>
          <p:nvPr/>
        </p:nvSpPr>
        <p:spPr>
          <a:xfrm>
            <a:off x="495205" y="5636964"/>
            <a:ext cx="75251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100" b="1" dirty="0">
                <a:solidFill>
                  <a:schemeClr val="bg1"/>
                </a:solidFill>
              </a:rPr>
              <a:t>GDPR (General Data Protection Regulation)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1100" b="1" dirty="0">
                <a:solidFill>
                  <a:schemeClr val="bg1"/>
                </a:solidFill>
              </a:rPr>
              <a:t>CCPA (California Consumer Privacy Act)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876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nefits of cloud computing">
            <a:extLst>
              <a:ext uri="{FF2B5EF4-FFF2-40B4-BE49-F238E27FC236}">
                <a16:creationId xmlns:a16="http://schemas.microsoft.com/office/drawing/2014/main" id="{984EE44D-E1FC-BA8B-B397-6CECDD05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0"/>
            <a:ext cx="789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C16307-965E-A0BE-4F78-FBD72815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68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구릉으로 된 농지 풍경">
            <a:extLst>
              <a:ext uri="{FF2B5EF4-FFF2-40B4-BE49-F238E27FC236}">
                <a16:creationId xmlns:a16="http://schemas.microsoft.com/office/drawing/2014/main" id="{F776B789-44B5-B165-AD96-0088BEA94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" r="564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8C1A2-ABD8-8A55-AB34-C379D3B8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[</a:t>
            </a:r>
            <a:r>
              <a:rPr lang="en-US" altLang="ko-KR" sz="6600" dirty="0" err="1">
                <a:solidFill>
                  <a:srgbClr val="FFFFFF"/>
                </a:solidFill>
              </a:rPr>
              <a:t>EoF</a:t>
            </a:r>
            <a:r>
              <a:rPr lang="en-US" altLang="ko-KR" sz="6600" dirty="0">
                <a:solidFill>
                  <a:srgbClr val="FFFFFF"/>
                </a:solidFill>
              </a:rPr>
              <a:t>]</a:t>
            </a:r>
            <a:endParaRPr lang="ko-KR" altLang="en-US" sz="6600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3DBC60-4C7A-5C1C-4B2A-D91C4A8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2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etflix AWS Cost">
            <a:extLst>
              <a:ext uri="{FF2B5EF4-FFF2-40B4-BE49-F238E27FC236}">
                <a16:creationId xmlns:a16="http://schemas.microsoft.com/office/drawing/2014/main" id="{3420351F-8F18-4F3B-5A82-A67A2FDC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9144000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45FC169-5FE7-0131-37D3-036FE839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95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Moving Netflix’s Systems to AWS</a:t>
            </a:r>
            <a:endParaRPr lang="ko-KR" altLang="en-US" sz="4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BCFA20-C235-B725-656E-B92CEF8C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DD74590-F215-D82A-AEA2-938C8AF3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7" y="503793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dirty="0"/>
              <a:t>Cloud migration complete after 8 years of work</a:t>
            </a:r>
            <a:endParaRPr lang="ko-KR" alt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290EA-401E-8A98-D5A9-3E5FF14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CF97B-DBC7-927D-8496-1D1F58CCD684}"/>
              </a:ext>
            </a:extLst>
          </p:cNvPr>
          <p:cNvSpPr txBox="1"/>
          <p:nvPr/>
        </p:nvSpPr>
        <p:spPr>
          <a:xfrm>
            <a:off x="230776" y="6537511"/>
            <a:ext cx="79988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https://about.netflix.com/en/news/completing-the-netflix-cloud-migration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F18700-7ADF-B09C-9379-2175C57F8838}"/>
              </a:ext>
            </a:extLst>
          </p:cNvPr>
          <p:cNvGrpSpPr/>
          <p:nvPr/>
        </p:nvGrpSpPr>
        <p:grpSpPr>
          <a:xfrm>
            <a:off x="1251556" y="95995"/>
            <a:ext cx="6638601" cy="5309596"/>
            <a:chOff x="1251556" y="95995"/>
            <a:chExt cx="6638601" cy="53095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9411E5-4AE4-FFE7-D9F5-6BAC293DE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556" y="95995"/>
              <a:ext cx="6638601" cy="53095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40AF3F4-582A-4C40-D0F5-71FC5179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388" y="844009"/>
              <a:ext cx="6200769" cy="903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98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AA68BF-BA2F-2EEA-C4AA-D32723F1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1304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dirty="0"/>
              <a:t>What are the results of </a:t>
            </a:r>
            <a:br>
              <a:rPr lang="en-US" altLang="ko-KR" dirty="0"/>
            </a:br>
            <a:r>
              <a:rPr lang="en-US" altLang="ko-KR" dirty="0"/>
              <a:t>cloud adoption?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C2D595-F875-18D8-13CF-2A88DE185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895"/>
          <a:stretch/>
        </p:blipFill>
        <p:spPr>
          <a:xfrm>
            <a:off x="542925" y="2678954"/>
            <a:ext cx="8058150" cy="32986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CFCB58-4A0D-E197-3673-DA98CFC2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971622-7ABD-F5C4-C1C5-22633E1095FA}"/>
              </a:ext>
            </a:extLst>
          </p:cNvPr>
          <p:cNvGrpSpPr/>
          <p:nvPr/>
        </p:nvGrpSpPr>
        <p:grpSpPr>
          <a:xfrm>
            <a:off x="348343" y="2678954"/>
            <a:ext cx="8242664" cy="2253194"/>
            <a:chOff x="348343" y="2678954"/>
            <a:chExt cx="8242664" cy="22531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C5049E-CF7F-CB7E-09C6-25445B8EC55F}"/>
                </a:ext>
              </a:extLst>
            </p:cNvPr>
            <p:cNvSpPr txBox="1"/>
            <p:nvPr/>
          </p:nvSpPr>
          <p:spPr>
            <a:xfrm>
              <a:off x="1415143" y="2678954"/>
              <a:ext cx="2965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Netflix </a:t>
              </a:r>
              <a:r>
                <a:rPr lang="ko-KR" altLang="en-US" dirty="0"/>
                <a:t>Market </a:t>
              </a:r>
              <a:r>
                <a:rPr lang="ko-KR" altLang="en-US" dirty="0" err="1"/>
                <a:t>capitalization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644B28-CCDC-554C-52A9-C629A21E669B}"/>
                </a:ext>
              </a:extLst>
            </p:cNvPr>
            <p:cNvSpPr txBox="1"/>
            <p:nvPr/>
          </p:nvSpPr>
          <p:spPr>
            <a:xfrm>
              <a:off x="6013270" y="2678954"/>
              <a:ext cx="1606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Netflix Sales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6CB5A7-4F42-D150-E3B9-22628D64BBB3}"/>
                </a:ext>
              </a:extLst>
            </p:cNvPr>
            <p:cNvSpPr txBox="1"/>
            <p:nvPr/>
          </p:nvSpPr>
          <p:spPr>
            <a:xfrm>
              <a:off x="348343" y="3048286"/>
              <a:ext cx="10668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 err="1"/>
                <a:t>Million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Dollars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08764-EE0D-B51E-2B1F-60BC4D9577AF}"/>
                </a:ext>
              </a:extLst>
            </p:cNvPr>
            <p:cNvSpPr txBox="1"/>
            <p:nvPr/>
          </p:nvSpPr>
          <p:spPr>
            <a:xfrm>
              <a:off x="4315779" y="3048286"/>
              <a:ext cx="10668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(B</a:t>
              </a:r>
              <a:r>
                <a:rPr lang="ko-KR" altLang="en-US" sz="1100" dirty="0" err="1"/>
                <a:t>illion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Dollars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CAF444-F00A-CA0A-3741-75A2D9C0A2BA}"/>
                </a:ext>
              </a:extLst>
            </p:cNvPr>
            <p:cNvSpPr txBox="1"/>
            <p:nvPr/>
          </p:nvSpPr>
          <p:spPr>
            <a:xfrm>
              <a:off x="1050063" y="4655149"/>
              <a:ext cx="16844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Cloud Adoption (AWS)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B14569-BFE3-9567-3EFD-E3378267ABC3}"/>
                </a:ext>
              </a:extLst>
            </p:cNvPr>
            <p:cNvSpPr txBox="1"/>
            <p:nvPr/>
          </p:nvSpPr>
          <p:spPr>
            <a:xfrm>
              <a:off x="2168434" y="3809715"/>
              <a:ext cx="19420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Cloud Migration Completed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67437-9BF0-56DC-6354-A6ECF714B53E}"/>
                </a:ext>
              </a:extLst>
            </p:cNvPr>
            <p:cNvSpPr txBox="1"/>
            <p:nvPr/>
          </p:nvSpPr>
          <p:spPr>
            <a:xfrm>
              <a:off x="5241607" y="4476789"/>
              <a:ext cx="16844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Cloud Adoption (AWS)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3E7E39-56A7-B2F6-9A51-F8A6ACDAA31D}"/>
                </a:ext>
              </a:extLst>
            </p:cNvPr>
            <p:cNvSpPr txBox="1"/>
            <p:nvPr/>
          </p:nvSpPr>
          <p:spPr>
            <a:xfrm>
              <a:off x="6648995" y="3532716"/>
              <a:ext cx="19420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Cloud Migration Completed</a:t>
              </a:r>
              <a:endParaRPr lang="ko-KR" alt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CFCAC5-F257-B86D-7CB8-8D5B8A00B27F}"/>
              </a:ext>
            </a:extLst>
          </p:cNvPr>
          <p:cNvSpPr txBox="1"/>
          <p:nvPr/>
        </p:nvSpPr>
        <p:spPr>
          <a:xfrm>
            <a:off x="2734490" y="5713388"/>
            <a:ext cx="194201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27D817-08E3-B865-A0BC-EDCCDAAF0F79}"/>
              </a:ext>
            </a:extLst>
          </p:cNvPr>
          <p:cNvSpPr txBox="1"/>
          <p:nvPr/>
        </p:nvSpPr>
        <p:spPr>
          <a:xfrm>
            <a:off x="6648995" y="5713388"/>
            <a:ext cx="194201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40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B89E7-852C-8C6E-A08B-13393BD7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Traditional IT Resource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E1387-270D-8C68-2755-19249E5E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53F868-2D41-BE33-9FD5-A619E04A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3848100" cy="424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9CDCE-6578-FF4A-400A-F72BBC1E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A0C996-772F-F4F2-CDAC-D1D43429F5A2}"/>
              </a:ext>
            </a:extLst>
          </p:cNvPr>
          <p:cNvSpPr/>
          <p:nvPr/>
        </p:nvSpPr>
        <p:spPr>
          <a:xfrm>
            <a:off x="3883664" y="2528037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Capacity Estimation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5F6C3-96A8-B368-23B0-C8859362CCDB}"/>
              </a:ext>
            </a:extLst>
          </p:cNvPr>
          <p:cNvSpPr/>
          <p:nvPr/>
        </p:nvSpPr>
        <p:spPr>
          <a:xfrm>
            <a:off x="5665835" y="2515621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Purchasing Server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A31ABC-5DC5-BEFF-CB60-B6E7AC11ADC8}"/>
              </a:ext>
            </a:extLst>
          </p:cNvPr>
          <p:cNvSpPr/>
          <p:nvPr/>
        </p:nvSpPr>
        <p:spPr>
          <a:xfrm>
            <a:off x="7448007" y="2515621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IDC Warehousing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49CE68-FAB2-B568-BAFE-A4B326B9FD9B}"/>
              </a:ext>
            </a:extLst>
          </p:cNvPr>
          <p:cNvSpPr/>
          <p:nvPr/>
        </p:nvSpPr>
        <p:spPr>
          <a:xfrm>
            <a:off x="3883665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Connecting</a:t>
            </a:r>
            <a:br>
              <a:rPr lang="en-US" altLang="ko-KR" dirty="0"/>
            </a:b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17879-2041-7B3A-2C3D-7EF1D9595B92}"/>
              </a:ext>
            </a:extLst>
          </p:cNvPr>
          <p:cNvSpPr/>
          <p:nvPr/>
        </p:nvSpPr>
        <p:spPr>
          <a:xfrm>
            <a:off x="5665835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</a:t>
            </a:r>
            <a:br>
              <a:rPr lang="en-US" altLang="ko-KR" dirty="0"/>
            </a:br>
            <a:r>
              <a:rPr lang="en-US" altLang="ko-KR" dirty="0"/>
              <a:t>Installation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AF5F0C-026C-23EB-0B90-D56649B38F23}"/>
              </a:ext>
            </a:extLst>
          </p:cNvPr>
          <p:cNvSpPr/>
          <p:nvPr/>
        </p:nvSpPr>
        <p:spPr>
          <a:xfrm>
            <a:off x="7448007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 Installation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3E0F6C-3181-8FBC-8912-80FF9E43C230}"/>
              </a:ext>
            </a:extLst>
          </p:cNvPr>
          <p:cNvSpPr/>
          <p:nvPr/>
        </p:nvSpPr>
        <p:spPr>
          <a:xfrm>
            <a:off x="3883664" y="4607244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 </a:t>
            </a:r>
            <a:r>
              <a:rPr lang="en-US" altLang="ko-KR" sz="1600" dirty="0"/>
              <a:t>Management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428BBD-ED2A-D3F9-19F5-719CE4C49CBB}"/>
              </a:ext>
            </a:extLst>
          </p:cNvPr>
          <p:cNvSpPr/>
          <p:nvPr/>
        </p:nvSpPr>
        <p:spPr>
          <a:xfrm>
            <a:off x="5665834" y="4607244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Real-Time</a:t>
            </a:r>
            <a:br>
              <a:rPr lang="en-US" altLang="ko-KR" dirty="0"/>
            </a:br>
            <a:r>
              <a:rPr lang="en-US" altLang="ko-KR" dirty="0"/>
              <a:t>Monitoring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224E83-1EA7-86BC-6F7D-0698FDCC9C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95901" y="2912303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0A519A-631C-3D92-8A93-259F08097671}"/>
              </a:ext>
            </a:extLst>
          </p:cNvPr>
          <p:cNvCxnSpPr>
            <a:cxnSpLocks/>
          </p:cNvCxnSpPr>
          <p:nvPr/>
        </p:nvCxnSpPr>
        <p:spPr>
          <a:xfrm>
            <a:off x="7078071" y="2915942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4EC71B-2C79-3679-5FCA-219D8629993B}"/>
              </a:ext>
            </a:extLst>
          </p:cNvPr>
          <p:cNvCxnSpPr>
            <a:cxnSpLocks/>
          </p:cNvCxnSpPr>
          <p:nvPr/>
        </p:nvCxnSpPr>
        <p:spPr>
          <a:xfrm>
            <a:off x="5295900" y="3965030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43EF13-2E89-46CC-DFC6-84A304714247}"/>
              </a:ext>
            </a:extLst>
          </p:cNvPr>
          <p:cNvCxnSpPr>
            <a:cxnSpLocks/>
          </p:cNvCxnSpPr>
          <p:nvPr/>
        </p:nvCxnSpPr>
        <p:spPr>
          <a:xfrm>
            <a:off x="7081246" y="3948327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AC5FA3-0344-C7B0-CA7F-2C033CE8E9C6}"/>
              </a:ext>
            </a:extLst>
          </p:cNvPr>
          <p:cNvCxnSpPr>
            <a:cxnSpLocks/>
          </p:cNvCxnSpPr>
          <p:nvPr/>
        </p:nvCxnSpPr>
        <p:spPr>
          <a:xfrm>
            <a:off x="5295900" y="4991509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D53A77-730D-AC5E-4D39-4434385D92D6}"/>
              </a:ext>
            </a:extLst>
          </p:cNvPr>
          <p:cNvCxnSpPr>
            <a:cxnSpLocks/>
          </p:cNvCxnSpPr>
          <p:nvPr/>
        </p:nvCxnSpPr>
        <p:spPr>
          <a:xfrm flipH="1">
            <a:off x="4572000" y="3296568"/>
            <a:ext cx="3582125" cy="26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3F0D8A-853B-99ED-15BB-F9CB04345C3E}"/>
              </a:ext>
            </a:extLst>
          </p:cNvPr>
          <p:cNvCxnSpPr>
            <a:cxnSpLocks/>
          </p:cNvCxnSpPr>
          <p:nvPr/>
        </p:nvCxnSpPr>
        <p:spPr>
          <a:xfrm flipH="1">
            <a:off x="4572000" y="4323046"/>
            <a:ext cx="3582125" cy="26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7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B89E7-852C-8C6E-A08B-13393BD7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When you adopt the cloud…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E1387-270D-8C68-2755-19249E5E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9A034-733C-7DD7-D7A9-9BA52D5D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276"/>
            <a:ext cx="3776897" cy="5127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 descr="클라우드 서비스를 선택하는 방법 '클라우드의 유형과 서비스 종류 알아보기'">
            <a:extLst>
              <a:ext uri="{FF2B5EF4-FFF2-40B4-BE49-F238E27FC236}">
                <a16:creationId xmlns:a16="http://schemas.microsoft.com/office/drawing/2014/main" id="{29280653-E141-BD5C-A246-F95D1AEE9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 r="20734"/>
          <a:stretch/>
        </p:blipFill>
        <p:spPr bwMode="auto">
          <a:xfrm>
            <a:off x="3762375" y="1624806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35350-6D56-5191-899C-634F3A83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 descr="Premium Vector | Game server line icon with gamepad and cloud">
            <a:extLst>
              <a:ext uri="{FF2B5EF4-FFF2-40B4-BE49-F238E27FC236}">
                <a16:creationId xmlns:a16="http://schemas.microsoft.com/office/drawing/2014/main" id="{BFE8FC75-33FC-6FF9-207A-574F3F639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17778" r="12667" b="13758"/>
          <a:stretch/>
        </p:blipFill>
        <p:spPr bwMode="auto">
          <a:xfrm>
            <a:off x="5300198" y="3100040"/>
            <a:ext cx="1809094" cy="168065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025C81-1A6C-4429-A361-A61C018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762375" y="2651030"/>
            <a:ext cx="5035732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937E-36A3-D3D6-0F3B-C618FDBB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is one of the reasons for Netflix's success…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923D2-34DA-19E8-A011-E3D4FB70D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Leave IT resource management to AWS, Netflix focuses on content</a:t>
            </a:r>
          </a:p>
          <a:p>
            <a:r>
              <a:rPr lang="en-US" altLang="ko-KR" dirty="0"/>
              <a:t>Background that enabled rapid global expansion</a:t>
            </a:r>
          </a:p>
          <a:p>
            <a:r>
              <a:rPr lang="en-US" altLang="ko-KR" dirty="0"/>
              <a:t>By using the cloud, companies can focus on their core business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D0AD5-5F8B-686D-742B-D44A00DD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F24A-8E57-12A2-C738-B03C1D78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Many of AWS's early customers have grown into global companies.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BC5D8-F58F-FA8E-9F42-4350203D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기반 만들기 (비용 최적화를 위한 환경 설정). 본 백서는 투자 가치를 극대화하고 예측 정확도 및 비용 예측 성을 향상… | by  빌드업웍스 | Medium">
            <a:extLst>
              <a:ext uri="{FF2B5EF4-FFF2-40B4-BE49-F238E27FC236}">
                <a16:creationId xmlns:a16="http://schemas.microsoft.com/office/drawing/2014/main" id="{BCD35297-DE7A-51F2-98BE-83FCDC29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92792"/>
            <a:ext cx="2979124" cy="17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4BD2D5A-1138-0E80-437B-1502E810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975465"/>
            <a:ext cx="4095750" cy="12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Netflix - Watch TV Shows Online, Watch Movies Online">
            <a:extLst>
              <a:ext uri="{FF2B5EF4-FFF2-40B4-BE49-F238E27FC236}">
                <a16:creationId xmlns:a16="http://schemas.microsoft.com/office/drawing/2014/main" id="{89CFD009-1729-F5CA-92C9-9C013AA5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072895"/>
            <a:ext cx="4771972" cy="200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ropbox Review | PCMag">
            <a:extLst>
              <a:ext uri="{FF2B5EF4-FFF2-40B4-BE49-F238E27FC236}">
                <a16:creationId xmlns:a16="http://schemas.microsoft.com/office/drawing/2014/main" id="{49EC796E-E5EA-9BEC-8FC3-B2DCC4B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4144764"/>
            <a:ext cx="5238750" cy="26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00CF6-1846-E01E-3C48-779EA973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1D299-E513-CE09-2F27-90F78D4F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Summary: The era of renting computing resources has arrived.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187C2-835A-39EF-44D7-BEBCF1AE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Cloud Computing is one of the hottest technologies right now… ICBM, ABCD</a:t>
            </a:r>
          </a:p>
          <a:p>
            <a:r>
              <a:rPr lang="en-US" altLang="ko-KR" dirty="0"/>
              <a:t>The introduction of the Cloud allows companies to focus on the essence of their business</a:t>
            </a:r>
          </a:p>
          <a:p>
            <a:r>
              <a:rPr lang="en-US" altLang="ko-KR" dirty="0"/>
              <a:t>Companies introduce the Cloud to maximize management efficiency</a:t>
            </a:r>
          </a:p>
          <a:p>
            <a:r>
              <a:rPr lang="en-US" altLang="ko-KR" dirty="0"/>
              <a:t>Therefore, if cloud computing technology is introduced to game servers, various positive factors, such as flexible scalability, can be considered.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98C6E8-9463-6C19-49F7-A9EA09F2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49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푸른 하늘에 있는 기하학적인 흰 구름">
            <a:extLst>
              <a:ext uri="{FF2B5EF4-FFF2-40B4-BE49-F238E27FC236}">
                <a16:creationId xmlns:a16="http://schemas.microsoft.com/office/drawing/2014/main" id="{68B8C23F-BED1-BF6D-2770-BE00F20B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26C4F4-76A3-46B8-862F-DE19EA55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EA71A-BB0B-4769-B016-7386C53F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The era of renting computing resources has arrived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Introduction to cloud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Four main characteristics of cloud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Types of cloud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Key terms of cloud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Major domestic and foreign cloud service providers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Game servers and cloud computing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28C81-C86A-F17B-C17B-6F11FB5EF343}"/>
              </a:ext>
            </a:extLst>
          </p:cNvPr>
          <p:cNvSpPr txBox="1"/>
          <p:nvPr/>
        </p:nvSpPr>
        <p:spPr>
          <a:xfrm>
            <a:off x="2702407" y="2982491"/>
            <a:ext cx="580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Source: </a:t>
            </a:r>
            <a:r>
              <a:rPr lang="en-US" altLang="ko-KR" sz="1200" dirty="0" err="1"/>
              <a:t>code.presso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22AAE7-143D-5ED3-2FDF-C76C123A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21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4" name="Rectangle 133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loud computing nella PA: ecco il senso della gara Consip - Agenda Digitale">
            <a:extLst>
              <a:ext uri="{FF2B5EF4-FFF2-40B4-BE49-F238E27FC236}">
                <a16:creationId xmlns:a16="http://schemas.microsoft.com/office/drawing/2014/main" id="{A5181544-31CD-5CEB-195A-A5B10AFF6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r="4262" b="-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06ECD1-6080-EEA1-898F-0DCC7A84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dirty="0">
                <a:solidFill>
                  <a:srgbClr val="FFFFFF"/>
                </a:solidFill>
              </a:rPr>
              <a:t>2. A formal Introduction to Cloud Computing</a:t>
            </a:r>
            <a:endParaRPr lang="ko-KR" altLang="en-US" sz="6000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C40877-7D8E-6376-0B98-D8F78BE7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19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AC9E9-982B-8A6A-BE87-13BA67E8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is…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FF52C-C658-DC7B-E42D-D51E0A35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Providing IT resources of </a:t>
            </a:r>
            <a:r>
              <a:rPr lang="en-US" altLang="ko-KR" dirty="0">
                <a:solidFill>
                  <a:schemeClr val="accent1"/>
                </a:solidFill>
              </a:rPr>
              <a:t>virtualized computers through the Internet.</a:t>
            </a:r>
          </a:p>
          <a:p>
            <a:r>
              <a:rPr lang="en-US" altLang="ko-KR" dirty="0"/>
              <a:t>A type of Internet-based computing that refers to the technology of </a:t>
            </a:r>
            <a:r>
              <a:rPr lang="en-US" altLang="ko-KR" dirty="0">
                <a:solidFill>
                  <a:srgbClr val="FFC000"/>
                </a:solidFill>
              </a:rPr>
              <a:t>processing information through another computer connected to the Internet rather than one's own computer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래픽 4" descr="클라우드 컴퓨팅 윤곽선">
            <a:extLst>
              <a:ext uri="{FF2B5EF4-FFF2-40B4-BE49-F238E27FC236}">
                <a16:creationId xmlns:a16="http://schemas.microsoft.com/office/drawing/2014/main" id="{DBF21A4C-DE4F-0262-0CC4-DC585D2E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75" y="4157521"/>
            <a:ext cx="2876550" cy="2876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3C4E-1748-E5D3-A7D0-C0A9A6EA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AF644-1931-5C36-241A-A596DDB4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 resources?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6250B-67F0-4ED8-6377-A1A0F933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BA106-E697-BEF1-DA7D-55B1D4150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85" b="51769"/>
          <a:stretch/>
        </p:blipFill>
        <p:spPr>
          <a:xfrm>
            <a:off x="1421847" y="1671718"/>
            <a:ext cx="2464353" cy="23911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CA6743-B4DE-0A52-93F8-44058AB527B2}"/>
              </a:ext>
            </a:extLst>
          </p:cNvPr>
          <p:cNvSpPr/>
          <p:nvPr/>
        </p:nvSpPr>
        <p:spPr>
          <a:xfrm>
            <a:off x="4371975" y="6304543"/>
            <a:ext cx="523875" cy="324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673598-A31C-4DE2-6641-4A04675D9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9" b="51769"/>
          <a:stretch/>
        </p:blipFill>
        <p:spPr>
          <a:xfrm>
            <a:off x="4539144" y="1690690"/>
            <a:ext cx="3183008" cy="23911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A6941A-5C53-32F5-4FA8-DA305F31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48" r="53175"/>
          <a:stretch/>
        </p:blipFill>
        <p:spPr>
          <a:xfrm>
            <a:off x="1421848" y="4062846"/>
            <a:ext cx="2950128" cy="2585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70C718-D497-0DF3-20AE-468CDB662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0" t="51769"/>
          <a:stretch/>
        </p:blipFill>
        <p:spPr>
          <a:xfrm>
            <a:off x="4895850" y="4257244"/>
            <a:ext cx="2826302" cy="2391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9FF-A899-2C57-5020-A91B8F0B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9A5F3-332F-014F-9D83-00EB6E3A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concept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4B06F-1AAA-C6B3-91A4-1EB74F9AA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87A031-6A83-42C7-B4DB-294CBE3E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40"/>
          <a:stretch/>
        </p:blipFill>
        <p:spPr>
          <a:xfrm>
            <a:off x="933450" y="4901182"/>
            <a:ext cx="7277100" cy="1195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B4C951-1565-7A44-E062-F0C09D9A9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560"/>
          <a:stretch/>
        </p:blipFill>
        <p:spPr>
          <a:xfrm>
            <a:off x="933450" y="1458119"/>
            <a:ext cx="7277100" cy="34813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F4F166-A9FF-CA57-C6C2-017CD56B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4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ADC2E-F2B7-B3C5-F56F-EF5CB60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Origins of “Cloud” Terminology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995D6E-87D1-E040-E84E-99577B2A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Expressing something that exists but is complex and does not necessarily need to be known by abstracting it into a cloud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02923-4CB3-8029-9661-6E272303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9067"/>
            <a:ext cx="9144000" cy="26114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FAF65B-C411-D95A-6210-01AB415A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E583B-28F8-BA77-3E94-0988D0B4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Cloud's biggest feature?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76F3C-1BD9-AFFF-D77B-076185C4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computing resources when you want, as much as you want</a:t>
            </a:r>
          </a:p>
          <a:p>
            <a:r>
              <a:rPr lang="en-US" altLang="ko-KR" dirty="0"/>
              <a:t>Pay only for what you use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A8E22-0616-C252-A992-DF0D4BEE1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73"/>
          <a:stretch/>
        </p:blipFill>
        <p:spPr>
          <a:xfrm>
            <a:off x="270163" y="3187127"/>
            <a:ext cx="4821382" cy="2666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2D7C94-3551-F7D9-DC06-E4410AE49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6" r="97"/>
          <a:stretch/>
        </p:blipFill>
        <p:spPr>
          <a:xfrm>
            <a:off x="4052455" y="3108746"/>
            <a:ext cx="4821382" cy="266625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409B4-537A-10FE-726C-793E3772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1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1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225C-CA0F-7023-C08E-FB295473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670218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dirty="0"/>
              <a:t>X As A Service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7FD17-4047-4E8E-15FE-2E51D34F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851381"/>
            <a:ext cx="818223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 dirty="0">
                <a:latin typeface="+mn-lt"/>
                <a:ea typeface="+mn-ea"/>
              </a:rPr>
              <a:t>A form of receiving X as a service and paying a usage fee</a:t>
            </a:r>
            <a:endParaRPr lang="ko-KR" altLang="en-US" sz="2400" dirty="0">
              <a:latin typeface="+mn-lt"/>
              <a:ea typeface="+mn-ea"/>
            </a:endParaRPr>
          </a:p>
        </p:txBody>
      </p:sp>
      <p:sp>
        <p:nvSpPr>
          <p:cNvPr id="206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1800088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  <a:gd name="connsiteX0" fmla="*/ 0 w 4057650"/>
              <a:gd name="connsiteY0" fmla="*/ 0 h 18288"/>
              <a:gd name="connsiteX1" fmla="*/ 635698 w 4057650"/>
              <a:gd name="connsiteY1" fmla="*/ 0 h 18288"/>
              <a:gd name="connsiteX2" fmla="*/ 1190244 w 4057650"/>
              <a:gd name="connsiteY2" fmla="*/ 0 h 18288"/>
              <a:gd name="connsiteX3" fmla="*/ 1947672 w 4057650"/>
              <a:gd name="connsiteY3" fmla="*/ 0 h 18288"/>
              <a:gd name="connsiteX4" fmla="*/ 2583370 w 4057650"/>
              <a:gd name="connsiteY4" fmla="*/ 0 h 18288"/>
              <a:gd name="connsiteX5" fmla="*/ 3219069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150555 w 4057650"/>
              <a:gd name="connsiteY10" fmla="*/ 18288 h 18288"/>
              <a:gd name="connsiteX11" fmla="*/ 1474280 w 4057650"/>
              <a:gd name="connsiteY11" fmla="*/ 18288 h 18288"/>
              <a:gd name="connsiteX12" fmla="*/ 838581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20" y="8026"/>
                  <a:pt x="4058238" y="15039"/>
                  <a:pt x="4057650" y="18288"/>
                </a:cubicBezTo>
                <a:cubicBezTo>
                  <a:pt x="3746991" y="51472"/>
                  <a:pt x="3642040" y="-9140"/>
                  <a:pt x="3381375" y="18288"/>
                </a:cubicBezTo>
                <a:cubicBezTo>
                  <a:pt x="3142532" y="69343"/>
                  <a:pt x="2955382" y="-2590"/>
                  <a:pt x="2826830" y="18288"/>
                </a:cubicBezTo>
                <a:cubicBezTo>
                  <a:pt x="2734164" y="30636"/>
                  <a:pt x="2422331" y="17559"/>
                  <a:pt x="2272284" y="18288"/>
                </a:cubicBezTo>
                <a:cubicBezTo>
                  <a:pt x="2111408" y="24730"/>
                  <a:pt x="1888168" y="26061"/>
                  <a:pt x="1555432" y="18288"/>
                </a:cubicBezTo>
                <a:cubicBezTo>
                  <a:pt x="1389125" y="7689"/>
                  <a:pt x="1177551" y="44302"/>
                  <a:pt x="960310" y="18288"/>
                </a:cubicBezTo>
                <a:cubicBezTo>
                  <a:pt x="875922" y="-35328"/>
                  <a:pt x="323458" y="14834"/>
                  <a:pt x="0" y="18288"/>
                </a:cubicBezTo>
                <a:cubicBezTo>
                  <a:pt x="732" y="12147"/>
                  <a:pt x="1474" y="5759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338" y="6441"/>
                  <a:pt x="4057679" y="13855"/>
                  <a:pt x="4057650" y="18288"/>
                </a:cubicBezTo>
                <a:cubicBezTo>
                  <a:pt x="3866391" y="15329"/>
                  <a:pt x="3683092" y="27213"/>
                  <a:pt x="3381375" y="18288"/>
                </a:cubicBezTo>
                <a:cubicBezTo>
                  <a:pt x="3077442" y="-31539"/>
                  <a:pt x="2959293" y="-5332"/>
                  <a:pt x="2826830" y="18288"/>
                </a:cubicBezTo>
                <a:cubicBezTo>
                  <a:pt x="2745586" y="53568"/>
                  <a:pt x="2366651" y="59392"/>
                  <a:pt x="2150555" y="18288"/>
                </a:cubicBezTo>
                <a:cubicBezTo>
                  <a:pt x="1889766" y="-17354"/>
                  <a:pt x="1744011" y="-22688"/>
                  <a:pt x="1474280" y="18288"/>
                </a:cubicBezTo>
                <a:cubicBezTo>
                  <a:pt x="1211536" y="22995"/>
                  <a:pt x="970196" y="35522"/>
                  <a:pt x="838581" y="18288"/>
                </a:cubicBezTo>
                <a:cubicBezTo>
                  <a:pt x="683899" y="-4450"/>
                  <a:pt x="224248" y="-42444"/>
                  <a:pt x="0" y="18288"/>
                </a:cubicBezTo>
                <a:cubicBezTo>
                  <a:pt x="821" y="10074"/>
                  <a:pt x="-92" y="8278"/>
                  <a:pt x="0" y="0"/>
                </a:cubicBezTo>
                <a:close/>
              </a:path>
              <a:path w="4057650" h="18288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078" y="8167"/>
                  <a:pt x="4057287" y="15177"/>
                  <a:pt x="4057650" y="18288"/>
                </a:cubicBezTo>
                <a:cubicBezTo>
                  <a:pt x="3759943" y="49384"/>
                  <a:pt x="3655385" y="-7741"/>
                  <a:pt x="3381375" y="18288"/>
                </a:cubicBezTo>
                <a:cubicBezTo>
                  <a:pt x="3117080" y="48239"/>
                  <a:pt x="2965830" y="15751"/>
                  <a:pt x="2826830" y="18288"/>
                </a:cubicBezTo>
                <a:cubicBezTo>
                  <a:pt x="2719180" y="54573"/>
                  <a:pt x="2405341" y="28209"/>
                  <a:pt x="2272284" y="18288"/>
                </a:cubicBezTo>
                <a:cubicBezTo>
                  <a:pt x="2146521" y="42397"/>
                  <a:pt x="1920511" y="48303"/>
                  <a:pt x="1555432" y="18288"/>
                </a:cubicBezTo>
                <a:cubicBezTo>
                  <a:pt x="1341297" y="-10360"/>
                  <a:pt x="1185337" y="10858"/>
                  <a:pt x="960310" y="18288"/>
                </a:cubicBezTo>
                <a:cubicBezTo>
                  <a:pt x="797841" y="-27072"/>
                  <a:pt x="348704" y="-79830"/>
                  <a:pt x="0" y="18288"/>
                </a:cubicBezTo>
                <a:cubicBezTo>
                  <a:pt x="82" y="11116"/>
                  <a:pt x="515" y="66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8288"/>
                      <a:gd name="connsiteX1" fmla="*/ 757428 w 4057650"/>
                      <a:gd name="connsiteY1" fmla="*/ 0 h 18288"/>
                      <a:gd name="connsiteX2" fmla="*/ 1474279 w 4057650"/>
                      <a:gd name="connsiteY2" fmla="*/ 0 h 18288"/>
                      <a:gd name="connsiteX3" fmla="*/ 2191131 w 4057650"/>
                      <a:gd name="connsiteY3" fmla="*/ 0 h 18288"/>
                      <a:gd name="connsiteX4" fmla="*/ 2745676 w 4057650"/>
                      <a:gd name="connsiteY4" fmla="*/ 0 h 18288"/>
                      <a:gd name="connsiteX5" fmla="*/ 3340798 w 4057650"/>
                      <a:gd name="connsiteY5" fmla="*/ 0 h 18288"/>
                      <a:gd name="connsiteX6" fmla="*/ 4057650 w 4057650"/>
                      <a:gd name="connsiteY6" fmla="*/ 0 h 18288"/>
                      <a:gd name="connsiteX7" fmla="*/ 4057650 w 4057650"/>
                      <a:gd name="connsiteY7" fmla="*/ 18288 h 18288"/>
                      <a:gd name="connsiteX8" fmla="*/ 3381375 w 4057650"/>
                      <a:gd name="connsiteY8" fmla="*/ 18288 h 18288"/>
                      <a:gd name="connsiteX9" fmla="*/ 2826830 w 4057650"/>
                      <a:gd name="connsiteY9" fmla="*/ 18288 h 18288"/>
                      <a:gd name="connsiteX10" fmla="*/ 2272284 w 4057650"/>
                      <a:gd name="connsiteY10" fmla="*/ 18288 h 18288"/>
                      <a:gd name="connsiteX11" fmla="*/ 1555432 w 4057650"/>
                      <a:gd name="connsiteY11" fmla="*/ 18288 h 18288"/>
                      <a:gd name="connsiteX12" fmla="*/ 960310 w 4057650"/>
                      <a:gd name="connsiteY12" fmla="*/ 18288 h 18288"/>
                      <a:gd name="connsiteX13" fmla="*/ 0 w 4057650"/>
                      <a:gd name="connsiteY13" fmla="*/ 18288 h 18288"/>
                      <a:gd name="connsiteX14" fmla="*/ 0 w 4057650"/>
                      <a:gd name="connsiteY14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8288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150" y="8855"/>
                          <a:pt x="4057759" y="14521"/>
                          <a:pt x="4057650" y="18288"/>
                        </a:cubicBezTo>
                        <a:cubicBezTo>
                          <a:pt x="3743404" y="40125"/>
                          <a:pt x="3625516" y="-14923"/>
                          <a:pt x="3381375" y="18288"/>
                        </a:cubicBezTo>
                        <a:cubicBezTo>
                          <a:pt x="3137235" y="51499"/>
                          <a:pt x="2946571" y="1"/>
                          <a:pt x="2826830" y="18288"/>
                        </a:cubicBezTo>
                        <a:cubicBezTo>
                          <a:pt x="2707090" y="36575"/>
                          <a:pt x="2402756" y="1432"/>
                          <a:pt x="2272284" y="18288"/>
                        </a:cubicBezTo>
                        <a:cubicBezTo>
                          <a:pt x="2141812" y="35144"/>
                          <a:pt x="1895935" y="18199"/>
                          <a:pt x="1555432" y="18288"/>
                        </a:cubicBezTo>
                        <a:cubicBezTo>
                          <a:pt x="1214929" y="18377"/>
                          <a:pt x="1103072" y="14503"/>
                          <a:pt x="960310" y="18288"/>
                        </a:cubicBezTo>
                        <a:cubicBezTo>
                          <a:pt x="817548" y="22073"/>
                          <a:pt x="402272" y="-29359"/>
                          <a:pt x="0" y="18288"/>
                        </a:cubicBezTo>
                        <a:cubicBezTo>
                          <a:pt x="683" y="12014"/>
                          <a:pt x="724" y="5908"/>
                          <a:pt x="0" y="0"/>
                        </a:cubicBezTo>
                        <a:close/>
                      </a:path>
                      <a:path w="4057650" h="18288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752" y="7180"/>
                          <a:pt x="4057819" y="13790"/>
                          <a:pt x="4057650" y="18288"/>
                        </a:cubicBezTo>
                        <a:cubicBezTo>
                          <a:pt x="3865148" y="-3313"/>
                          <a:pt x="3702543" y="49468"/>
                          <a:pt x="3381375" y="18288"/>
                        </a:cubicBezTo>
                        <a:cubicBezTo>
                          <a:pt x="3060208" y="-12892"/>
                          <a:pt x="2956571" y="-8678"/>
                          <a:pt x="2826830" y="18288"/>
                        </a:cubicBezTo>
                        <a:cubicBezTo>
                          <a:pt x="2697089" y="45254"/>
                          <a:pt x="2411031" y="43154"/>
                          <a:pt x="2150555" y="18288"/>
                        </a:cubicBezTo>
                        <a:cubicBezTo>
                          <a:pt x="1890080" y="-6578"/>
                          <a:pt x="1741827" y="-615"/>
                          <a:pt x="1474280" y="18288"/>
                        </a:cubicBezTo>
                        <a:cubicBezTo>
                          <a:pt x="1206734" y="37191"/>
                          <a:pt x="998203" y="33335"/>
                          <a:pt x="838581" y="18288"/>
                        </a:cubicBezTo>
                        <a:cubicBezTo>
                          <a:pt x="678959" y="3241"/>
                          <a:pt x="187101" y="-13212"/>
                          <a:pt x="0" y="18288"/>
                        </a:cubicBezTo>
                        <a:cubicBezTo>
                          <a:pt x="571" y="10093"/>
                          <a:pt x="-125" y="8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Netflix - Watch TV Shows Online, Watch Movies Online">
            <a:extLst>
              <a:ext uri="{FF2B5EF4-FFF2-40B4-BE49-F238E27FC236}">
                <a16:creationId xmlns:a16="http://schemas.microsoft.com/office/drawing/2014/main" id="{A3BD06C4-CB38-9C9F-FDAB-CEC04D53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8479" y="4896441"/>
            <a:ext cx="2818638" cy="11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EC84EA3-7796-AE4D-ADA4-7F51FB12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258" y="3856361"/>
            <a:ext cx="2818638" cy="88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주)쏘카 2023년 기업정보 | 사원수, 회사소개, 근무환경, 복리후생 등 - 사람인">
            <a:extLst>
              <a:ext uri="{FF2B5EF4-FFF2-40B4-BE49-F238E27FC236}">
                <a16:creationId xmlns:a16="http://schemas.microsoft.com/office/drawing/2014/main" id="{E047BC02-F039-1A84-A950-F5B35DCD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030" y="2771800"/>
            <a:ext cx="2818638" cy="6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2926FA6-3B7C-C53C-1951-AF0BBD29DAB9}"/>
              </a:ext>
            </a:extLst>
          </p:cNvPr>
          <p:cNvSpPr txBox="1">
            <a:spLocks/>
          </p:cNvSpPr>
          <p:nvPr/>
        </p:nvSpPr>
        <p:spPr>
          <a:xfrm>
            <a:off x="2838080" y="4749878"/>
            <a:ext cx="346438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dirty="0">
                <a:latin typeface="+mn-lt"/>
                <a:ea typeface="+mn-ea"/>
              </a:rPr>
              <a:t>Housing As A Service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D2A0-CDA8-1014-A3AF-1D3D5E8CF19B}"/>
              </a:ext>
            </a:extLst>
          </p:cNvPr>
          <p:cNvSpPr txBox="1">
            <a:spLocks/>
          </p:cNvSpPr>
          <p:nvPr/>
        </p:nvSpPr>
        <p:spPr>
          <a:xfrm>
            <a:off x="-86846" y="3501501"/>
            <a:ext cx="346438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dirty="0">
                <a:latin typeface="+mn-lt"/>
                <a:ea typeface="+mn-ea"/>
              </a:rPr>
              <a:t>Mobility As A Service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970C906-7AC3-0982-3017-B2A6DE174C6B}"/>
              </a:ext>
            </a:extLst>
          </p:cNvPr>
          <p:cNvSpPr txBox="1">
            <a:spLocks/>
          </p:cNvSpPr>
          <p:nvPr/>
        </p:nvSpPr>
        <p:spPr>
          <a:xfrm>
            <a:off x="5949315" y="5803938"/>
            <a:ext cx="3094102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dirty="0">
                <a:latin typeface="+mn-lt"/>
                <a:ea typeface="+mn-ea"/>
              </a:rPr>
              <a:t>Video As A Service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34EF7-EE57-03A8-C32A-8F7D7506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3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2384F-3ADB-5375-3103-C8C44D00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As A Service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FB42D-D5AB-DD61-B56E-801EAB99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Cloud Computing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Computing Resource As A Service</a:t>
            </a:r>
          </a:p>
          <a:p>
            <a:pPr lvl="1"/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 </a:t>
            </a:r>
            <a:r>
              <a:rPr lang="en-US" altLang="ko-KR" dirty="0"/>
              <a:t>As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3074" name="Picture 2" descr="15 Different Types of Servers in Computing - sunnyvalley.io">
            <a:extLst>
              <a:ext uri="{FF2B5EF4-FFF2-40B4-BE49-F238E27FC236}">
                <a16:creationId xmlns:a16="http://schemas.microsoft.com/office/drawing/2014/main" id="{F37E2D72-6B29-7C30-F5BA-BC62BC78D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26222" r="8001" b="7778"/>
          <a:stretch/>
        </p:blipFill>
        <p:spPr bwMode="auto">
          <a:xfrm>
            <a:off x="628650" y="3098164"/>
            <a:ext cx="7886700" cy="33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F0B59-AF9B-5CCD-2D9C-BBFE473A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6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096C6-43CD-C109-E7DA-463C0702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Resource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7FAAE-D302-3B31-E4C1-760C86CC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are the main Computing Resources? </a:t>
            </a:r>
          </a:p>
          <a:p>
            <a:r>
              <a:rPr lang="en-US" altLang="ko-KR" dirty="0"/>
              <a:t>Why should Computing Resources be provided in the form of a Service?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BC1D51-43F9-3C42-1F7E-EF5ADD22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2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AD235-C815-C2A0-806A-ADF4CE1B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Resource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27DC1-D7B4-7CDE-E096-47E6CB10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Internet world, simply put, is made up of servers and clients.</a:t>
            </a:r>
            <a:endParaRPr lang="ko-KR" altLang="en-US" dirty="0"/>
          </a:p>
        </p:txBody>
      </p:sp>
      <p:pic>
        <p:nvPicPr>
          <p:cNvPr id="4098" name="Picture 2" descr="What is a server? Definition and examples - Market Business News">
            <a:extLst>
              <a:ext uri="{FF2B5EF4-FFF2-40B4-BE49-F238E27FC236}">
                <a16:creationId xmlns:a16="http://schemas.microsoft.com/office/drawing/2014/main" id="{40C55C45-AF6A-DEA4-1968-93C0A2F3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15" y="2708872"/>
            <a:ext cx="5474970" cy="37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EC7C1-74AB-687F-C060-9FF31D75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ndustria 5.0, vademecum per gestire sfide e rischi di cloud ed edge  computing - Agenda Digitale">
            <a:extLst>
              <a:ext uri="{FF2B5EF4-FFF2-40B4-BE49-F238E27FC236}">
                <a16:creationId xmlns:a16="http://schemas.microsoft.com/office/drawing/2014/main" id="{83FB5835-4BFD-9B85-9641-23A949C2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r="12677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06" name="Rectangle 1230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99" name="Content Placeholder 12298">
            <a:extLst>
              <a:ext uri="{FF2B5EF4-FFF2-40B4-BE49-F238E27FC236}">
                <a16:creationId xmlns:a16="http://schemas.microsoft.com/office/drawing/2014/main" id="{DDC4CB29-60D1-120E-265A-236CF826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3502152"/>
            <a:ext cx="8408561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1. </a:t>
            </a:r>
            <a:r>
              <a:rPr lang="en-US" altLang="ko-KR" sz="4400" dirty="0"/>
              <a:t>The era of renting computing resources has arrived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C18990-1C63-B6D6-D7EB-4CBFAB3F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1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3EB77-5198-B39C-FB97-6507B8AA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at a Restaurant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05390-53ED-CFEA-1673-9C043A90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167311"/>
            <a:ext cx="8387531" cy="100965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The client makes a request and receives the result of the request. </a:t>
            </a:r>
          </a:p>
          <a:p>
            <a:r>
              <a:rPr lang="en-US" altLang="ko-KR" dirty="0"/>
              <a:t>The server receives the request, processes it appropriately, and responds with the result.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13CDA-3783-2E0E-C28A-9A433D93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00"/>
            <a:ext cx="9144000" cy="32258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F91597-1EF7-284D-178D-93E7F0F19193}"/>
              </a:ext>
            </a:extLst>
          </p:cNvPr>
          <p:cNvSpPr/>
          <p:nvPr/>
        </p:nvSpPr>
        <p:spPr>
          <a:xfrm>
            <a:off x="2868930" y="4046220"/>
            <a:ext cx="3760470" cy="285750"/>
          </a:xfrm>
          <a:custGeom>
            <a:avLst/>
            <a:gdLst>
              <a:gd name="connsiteX0" fmla="*/ 0 w 3760470"/>
              <a:gd name="connsiteY0" fmla="*/ 71438 h 285750"/>
              <a:gd name="connsiteX1" fmla="*/ 444447 w 3760470"/>
              <a:gd name="connsiteY1" fmla="*/ 71438 h 285750"/>
              <a:gd name="connsiteX2" fmla="*/ 997423 w 3760470"/>
              <a:gd name="connsiteY2" fmla="*/ 71438 h 285750"/>
              <a:gd name="connsiteX3" fmla="*/ 1586574 w 3760470"/>
              <a:gd name="connsiteY3" fmla="*/ 71438 h 285750"/>
              <a:gd name="connsiteX4" fmla="*/ 2067197 w 3760470"/>
              <a:gd name="connsiteY4" fmla="*/ 71438 h 285750"/>
              <a:gd name="connsiteX5" fmla="*/ 2620172 w 3760470"/>
              <a:gd name="connsiteY5" fmla="*/ 71438 h 285750"/>
              <a:gd name="connsiteX6" fmla="*/ 3617595 w 3760470"/>
              <a:gd name="connsiteY6" fmla="*/ 71438 h 285750"/>
              <a:gd name="connsiteX7" fmla="*/ 3617595 w 3760470"/>
              <a:gd name="connsiteY7" fmla="*/ 0 h 285750"/>
              <a:gd name="connsiteX8" fmla="*/ 3760470 w 3760470"/>
              <a:gd name="connsiteY8" fmla="*/ 142875 h 285750"/>
              <a:gd name="connsiteX9" fmla="*/ 3617595 w 3760470"/>
              <a:gd name="connsiteY9" fmla="*/ 285750 h 285750"/>
              <a:gd name="connsiteX10" fmla="*/ 3617595 w 3760470"/>
              <a:gd name="connsiteY10" fmla="*/ 214313 h 285750"/>
              <a:gd name="connsiteX11" fmla="*/ 3100796 w 3760470"/>
              <a:gd name="connsiteY11" fmla="*/ 214313 h 285750"/>
              <a:gd name="connsiteX12" fmla="*/ 2547820 w 3760470"/>
              <a:gd name="connsiteY12" fmla="*/ 214313 h 285750"/>
              <a:gd name="connsiteX13" fmla="*/ 1994845 w 3760470"/>
              <a:gd name="connsiteY13" fmla="*/ 214313 h 285750"/>
              <a:gd name="connsiteX14" fmla="*/ 1550398 w 3760470"/>
              <a:gd name="connsiteY14" fmla="*/ 214313 h 285750"/>
              <a:gd name="connsiteX15" fmla="*/ 961247 w 3760470"/>
              <a:gd name="connsiteY15" fmla="*/ 214313 h 285750"/>
              <a:gd name="connsiteX16" fmla="*/ 480623 w 3760470"/>
              <a:gd name="connsiteY16" fmla="*/ 214313 h 285750"/>
              <a:gd name="connsiteX17" fmla="*/ 0 w 3760470"/>
              <a:gd name="connsiteY17" fmla="*/ 214313 h 285750"/>
              <a:gd name="connsiteX18" fmla="*/ 0 w 3760470"/>
              <a:gd name="connsiteY18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60470" h="285750" fill="none" extrusionOk="0">
                <a:moveTo>
                  <a:pt x="0" y="71438"/>
                </a:moveTo>
                <a:cubicBezTo>
                  <a:pt x="194082" y="36015"/>
                  <a:pt x="289301" y="116841"/>
                  <a:pt x="444447" y="71438"/>
                </a:cubicBezTo>
                <a:cubicBezTo>
                  <a:pt x="599593" y="26035"/>
                  <a:pt x="861789" y="129770"/>
                  <a:pt x="997423" y="71438"/>
                </a:cubicBezTo>
                <a:cubicBezTo>
                  <a:pt x="1133057" y="13106"/>
                  <a:pt x="1369459" y="129221"/>
                  <a:pt x="1586574" y="71438"/>
                </a:cubicBezTo>
                <a:cubicBezTo>
                  <a:pt x="1803689" y="13655"/>
                  <a:pt x="1919138" y="97898"/>
                  <a:pt x="2067197" y="71438"/>
                </a:cubicBezTo>
                <a:cubicBezTo>
                  <a:pt x="2215256" y="44978"/>
                  <a:pt x="2421384" y="131095"/>
                  <a:pt x="2620172" y="71438"/>
                </a:cubicBezTo>
                <a:cubicBezTo>
                  <a:pt x="2818960" y="11781"/>
                  <a:pt x="3181647" y="179370"/>
                  <a:pt x="3617595" y="71438"/>
                </a:cubicBezTo>
                <a:cubicBezTo>
                  <a:pt x="3615526" y="49064"/>
                  <a:pt x="3617646" y="20927"/>
                  <a:pt x="3617595" y="0"/>
                </a:cubicBezTo>
                <a:cubicBezTo>
                  <a:pt x="3648835" y="26236"/>
                  <a:pt x="3711812" y="113639"/>
                  <a:pt x="3760470" y="142875"/>
                </a:cubicBezTo>
                <a:cubicBezTo>
                  <a:pt x="3711308" y="196644"/>
                  <a:pt x="3634815" y="235033"/>
                  <a:pt x="3617595" y="285750"/>
                </a:cubicBezTo>
                <a:cubicBezTo>
                  <a:pt x="3614753" y="250307"/>
                  <a:pt x="3623667" y="239339"/>
                  <a:pt x="3617595" y="214313"/>
                </a:cubicBezTo>
                <a:cubicBezTo>
                  <a:pt x="3472137" y="263866"/>
                  <a:pt x="3248461" y="206787"/>
                  <a:pt x="3100796" y="214313"/>
                </a:cubicBezTo>
                <a:cubicBezTo>
                  <a:pt x="2953131" y="221839"/>
                  <a:pt x="2725445" y="180523"/>
                  <a:pt x="2547820" y="214313"/>
                </a:cubicBezTo>
                <a:cubicBezTo>
                  <a:pt x="2370195" y="248103"/>
                  <a:pt x="2251965" y="188979"/>
                  <a:pt x="1994845" y="214313"/>
                </a:cubicBezTo>
                <a:cubicBezTo>
                  <a:pt x="1737725" y="239647"/>
                  <a:pt x="1769354" y="183819"/>
                  <a:pt x="1550398" y="214313"/>
                </a:cubicBezTo>
                <a:cubicBezTo>
                  <a:pt x="1331442" y="244807"/>
                  <a:pt x="1079430" y="171097"/>
                  <a:pt x="961247" y="214313"/>
                </a:cubicBezTo>
                <a:cubicBezTo>
                  <a:pt x="843064" y="257529"/>
                  <a:pt x="601385" y="193458"/>
                  <a:pt x="480623" y="214313"/>
                </a:cubicBezTo>
                <a:cubicBezTo>
                  <a:pt x="359861" y="235168"/>
                  <a:pt x="172019" y="161066"/>
                  <a:pt x="0" y="214313"/>
                </a:cubicBezTo>
                <a:cubicBezTo>
                  <a:pt x="-1642" y="151027"/>
                  <a:pt x="10044" y="131495"/>
                  <a:pt x="0" y="71438"/>
                </a:cubicBezTo>
                <a:close/>
              </a:path>
              <a:path w="3760470" h="285750" stroke="0" extrusionOk="0">
                <a:moveTo>
                  <a:pt x="0" y="71438"/>
                </a:moveTo>
                <a:cubicBezTo>
                  <a:pt x="169162" y="36019"/>
                  <a:pt x="228959" y="118220"/>
                  <a:pt x="444447" y="71438"/>
                </a:cubicBezTo>
                <a:cubicBezTo>
                  <a:pt x="659935" y="24656"/>
                  <a:pt x="695930" y="114485"/>
                  <a:pt x="888895" y="71438"/>
                </a:cubicBezTo>
                <a:cubicBezTo>
                  <a:pt x="1081860" y="28391"/>
                  <a:pt x="1150546" y="111516"/>
                  <a:pt x="1369518" y="71438"/>
                </a:cubicBezTo>
                <a:cubicBezTo>
                  <a:pt x="1588490" y="31360"/>
                  <a:pt x="1690835" y="126750"/>
                  <a:pt x="1850141" y="71438"/>
                </a:cubicBezTo>
                <a:cubicBezTo>
                  <a:pt x="2009447" y="16126"/>
                  <a:pt x="2261613" y="108736"/>
                  <a:pt x="2366941" y="71438"/>
                </a:cubicBezTo>
                <a:cubicBezTo>
                  <a:pt x="2472269" y="34140"/>
                  <a:pt x="2663769" y="93636"/>
                  <a:pt x="2811388" y="71438"/>
                </a:cubicBezTo>
                <a:cubicBezTo>
                  <a:pt x="2959007" y="49240"/>
                  <a:pt x="3362249" y="86939"/>
                  <a:pt x="3617595" y="71438"/>
                </a:cubicBezTo>
                <a:cubicBezTo>
                  <a:pt x="3610832" y="44716"/>
                  <a:pt x="3624316" y="15305"/>
                  <a:pt x="3617595" y="0"/>
                </a:cubicBezTo>
                <a:cubicBezTo>
                  <a:pt x="3665399" y="42270"/>
                  <a:pt x="3686822" y="88465"/>
                  <a:pt x="3760470" y="142875"/>
                </a:cubicBezTo>
                <a:cubicBezTo>
                  <a:pt x="3709163" y="226600"/>
                  <a:pt x="3639604" y="230578"/>
                  <a:pt x="3617595" y="285750"/>
                </a:cubicBezTo>
                <a:cubicBezTo>
                  <a:pt x="3616974" y="267933"/>
                  <a:pt x="3620144" y="242134"/>
                  <a:pt x="3617595" y="214313"/>
                </a:cubicBezTo>
                <a:cubicBezTo>
                  <a:pt x="3329800" y="269925"/>
                  <a:pt x="3283487" y="210039"/>
                  <a:pt x="3028444" y="214313"/>
                </a:cubicBezTo>
                <a:cubicBezTo>
                  <a:pt x="2773401" y="218587"/>
                  <a:pt x="2741673" y="199675"/>
                  <a:pt x="2547820" y="214313"/>
                </a:cubicBezTo>
                <a:cubicBezTo>
                  <a:pt x="2353967" y="228951"/>
                  <a:pt x="2288609" y="173517"/>
                  <a:pt x="2031021" y="214313"/>
                </a:cubicBezTo>
                <a:cubicBezTo>
                  <a:pt x="1773433" y="255109"/>
                  <a:pt x="1600355" y="202641"/>
                  <a:pt x="1441870" y="214313"/>
                </a:cubicBezTo>
                <a:cubicBezTo>
                  <a:pt x="1283385" y="225985"/>
                  <a:pt x="1041987" y="179360"/>
                  <a:pt x="925071" y="214313"/>
                </a:cubicBezTo>
                <a:cubicBezTo>
                  <a:pt x="808155" y="249266"/>
                  <a:pt x="634032" y="209514"/>
                  <a:pt x="516799" y="214313"/>
                </a:cubicBezTo>
                <a:cubicBezTo>
                  <a:pt x="399566" y="219112"/>
                  <a:pt x="105145" y="204497"/>
                  <a:pt x="0" y="214313"/>
                </a:cubicBezTo>
                <a:cubicBezTo>
                  <a:pt x="-563" y="153137"/>
                  <a:pt x="11629" y="115484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8153B-663E-1352-15B9-15B01A230910}"/>
              </a:ext>
            </a:extLst>
          </p:cNvPr>
          <p:cNvSpPr txBox="1"/>
          <p:nvPr/>
        </p:nvSpPr>
        <p:spPr>
          <a:xfrm>
            <a:off x="3593592" y="366173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Give me a steak~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33D3B20-F866-6A28-E12D-E0A2907C1694}"/>
              </a:ext>
            </a:extLst>
          </p:cNvPr>
          <p:cNvSpPr/>
          <p:nvPr/>
        </p:nvSpPr>
        <p:spPr>
          <a:xfrm rot="10800000">
            <a:off x="2868930" y="3429000"/>
            <a:ext cx="3760470" cy="285750"/>
          </a:xfrm>
          <a:custGeom>
            <a:avLst/>
            <a:gdLst>
              <a:gd name="connsiteX0" fmla="*/ 0 w 3760470"/>
              <a:gd name="connsiteY0" fmla="*/ 71438 h 285750"/>
              <a:gd name="connsiteX1" fmla="*/ 444447 w 3760470"/>
              <a:gd name="connsiteY1" fmla="*/ 71438 h 285750"/>
              <a:gd name="connsiteX2" fmla="*/ 997423 w 3760470"/>
              <a:gd name="connsiteY2" fmla="*/ 71438 h 285750"/>
              <a:gd name="connsiteX3" fmla="*/ 1586574 w 3760470"/>
              <a:gd name="connsiteY3" fmla="*/ 71438 h 285750"/>
              <a:gd name="connsiteX4" fmla="*/ 2067197 w 3760470"/>
              <a:gd name="connsiteY4" fmla="*/ 71438 h 285750"/>
              <a:gd name="connsiteX5" fmla="*/ 2620172 w 3760470"/>
              <a:gd name="connsiteY5" fmla="*/ 71438 h 285750"/>
              <a:gd name="connsiteX6" fmla="*/ 3617595 w 3760470"/>
              <a:gd name="connsiteY6" fmla="*/ 71438 h 285750"/>
              <a:gd name="connsiteX7" fmla="*/ 3617595 w 3760470"/>
              <a:gd name="connsiteY7" fmla="*/ 0 h 285750"/>
              <a:gd name="connsiteX8" fmla="*/ 3760470 w 3760470"/>
              <a:gd name="connsiteY8" fmla="*/ 142875 h 285750"/>
              <a:gd name="connsiteX9" fmla="*/ 3617595 w 3760470"/>
              <a:gd name="connsiteY9" fmla="*/ 285750 h 285750"/>
              <a:gd name="connsiteX10" fmla="*/ 3617595 w 3760470"/>
              <a:gd name="connsiteY10" fmla="*/ 214313 h 285750"/>
              <a:gd name="connsiteX11" fmla="*/ 3100796 w 3760470"/>
              <a:gd name="connsiteY11" fmla="*/ 214313 h 285750"/>
              <a:gd name="connsiteX12" fmla="*/ 2547820 w 3760470"/>
              <a:gd name="connsiteY12" fmla="*/ 214313 h 285750"/>
              <a:gd name="connsiteX13" fmla="*/ 1994845 w 3760470"/>
              <a:gd name="connsiteY13" fmla="*/ 214313 h 285750"/>
              <a:gd name="connsiteX14" fmla="*/ 1550398 w 3760470"/>
              <a:gd name="connsiteY14" fmla="*/ 214313 h 285750"/>
              <a:gd name="connsiteX15" fmla="*/ 961247 w 3760470"/>
              <a:gd name="connsiteY15" fmla="*/ 214313 h 285750"/>
              <a:gd name="connsiteX16" fmla="*/ 480623 w 3760470"/>
              <a:gd name="connsiteY16" fmla="*/ 214313 h 285750"/>
              <a:gd name="connsiteX17" fmla="*/ 0 w 3760470"/>
              <a:gd name="connsiteY17" fmla="*/ 214313 h 285750"/>
              <a:gd name="connsiteX18" fmla="*/ 0 w 3760470"/>
              <a:gd name="connsiteY18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60470" h="285750" fill="none" extrusionOk="0">
                <a:moveTo>
                  <a:pt x="0" y="71438"/>
                </a:moveTo>
                <a:cubicBezTo>
                  <a:pt x="194082" y="36015"/>
                  <a:pt x="289301" y="116841"/>
                  <a:pt x="444447" y="71438"/>
                </a:cubicBezTo>
                <a:cubicBezTo>
                  <a:pt x="599593" y="26035"/>
                  <a:pt x="861789" y="129770"/>
                  <a:pt x="997423" y="71438"/>
                </a:cubicBezTo>
                <a:cubicBezTo>
                  <a:pt x="1133057" y="13106"/>
                  <a:pt x="1369459" y="129221"/>
                  <a:pt x="1586574" y="71438"/>
                </a:cubicBezTo>
                <a:cubicBezTo>
                  <a:pt x="1803689" y="13655"/>
                  <a:pt x="1919138" y="97898"/>
                  <a:pt x="2067197" y="71438"/>
                </a:cubicBezTo>
                <a:cubicBezTo>
                  <a:pt x="2215256" y="44978"/>
                  <a:pt x="2421384" y="131095"/>
                  <a:pt x="2620172" y="71438"/>
                </a:cubicBezTo>
                <a:cubicBezTo>
                  <a:pt x="2818960" y="11781"/>
                  <a:pt x="3181647" y="179370"/>
                  <a:pt x="3617595" y="71438"/>
                </a:cubicBezTo>
                <a:cubicBezTo>
                  <a:pt x="3615526" y="49064"/>
                  <a:pt x="3617646" y="20927"/>
                  <a:pt x="3617595" y="0"/>
                </a:cubicBezTo>
                <a:cubicBezTo>
                  <a:pt x="3648835" y="26236"/>
                  <a:pt x="3711812" y="113639"/>
                  <a:pt x="3760470" y="142875"/>
                </a:cubicBezTo>
                <a:cubicBezTo>
                  <a:pt x="3711308" y="196644"/>
                  <a:pt x="3634815" y="235033"/>
                  <a:pt x="3617595" y="285750"/>
                </a:cubicBezTo>
                <a:cubicBezTo>
                  <a:pt x="3614753" y="250307"/>
                  <a:pt x="3623667" y="239339"/>
                  <a:pt x="3617595" y="214313"/>
                </a:cubicBezTo>
                <a:cubicBezTo>
                  <a:pt x="3472137" y="263866"/>
                  <a:pt x="3248461" y="206787"/>
                  <a:pt x="3100796" y="214313"/>
                </a:cubicBezTo>
                <a:cubicBezTo>
                  <a:pt x="2953131" y="221839"/>
                  <a:pt x="2725445" y="180523"/>
                  <a:pt x="2547820" y="214313"/>
                </a:cubicBezTo>
                <a:cubicBezTo>
                  <a:pt x="2370195" y="248103"/>
                  <a:pt x="2251965" y="188979"/>
                  <a:pt x="1994845" y="214313"/>
                </a:cubicBezTo>
                <a:cubicBezTo>
                  <a:pt x="1737725" y="239647"/>
                  <a:pt x="1769354" y="183819"/>
                  <a:pt x="1550398" y="214313"/>
                </a:cubicBezTo>
                <a:cubicBezTo>
                  <a:pt x="1331442" y="244807"/>
                  <a:pt x="1079430" y="171097"/>
                  <a:pt x="961247" y="214313"/>
                </a:cubicBezTo>
                <a:cubicBezTo>
                  <a:pt x="843064" y="257529"/>
                  <a:pt x="601385" y="193458"/>
                  <a:pt x="480623" y="214313"/>
                </a:cubicBezTo>
                <a:cubicBezTo>
                  <a:pt x="359861" y="235168"/>
                  <a:pt x="172019" y="161066"/>
                  <a:pt x="0" y="214313"/>
                </a:cubicBezTo>
                <a:cubicBezTo>
                  <a:pt x="-1642" y="151027"/>
                  <a:pt x="10044" y="131495"/>
                  <a:pt x="0" y="71438"/>
                </a:cubicBezTo>
                <a:close/>
              </a:path>
              <a:path w="3760470" h="285750" stroke="0" extrusionOk="0">
                <a:moveTo>
                  <a:pt x="0" y="71438"/>
                </a:moveTo>
                <a:cubicBezTo>
                  <a:pt x="169162" y="36019"/>
                  <a:pt x="228959" y="118220"/>
                  <a:pt x="444447" y="71438"/>
                </a:cubicBezTo>
                <a:cubicBezTo>
                  <a:pt x="659935" y="24656"/>
                  <a:pt x="695930" y="114485"/>
                  <a:pt x="888895" y="71438"/>
                </a:cubicBezTo>
                <a:cubicBezTo>
                  <a:pt x="1081860" y="28391"/>
                  <a:pt x="1150546" y="111516"/>
                  <a:pt x="1369518" y="71438"/>
                </a:cubicBezTo>
                <a:cubicBezTo>
                  <a:pt x="1588490" y="31360"/>
                  <a:pt x="1690835" y="126750"/>
                  <a:pt x="1850141" y="71438"/>
                </a:cubicBezTo>
                <a:cubicBezTo>
                  <a:pt x="2009447" y="16126"/>
                  <a:pt x="2261613" y="108736"/>
                  <a:pt x="2366941" y="71438"/>
                </a:cubicBezTo>
                <a:cubicBezTo>
                  <a:pt x="2472269" y="34140"/>
                  <a:pt x="2663769" y="93636"/>
                  <a:pt x="2811388" y="71438"/>
                </a:cubicBezTo>
                <a:cubicBezTo>
                  <a:pt x="2959007" y="49240"/>
                  <a:pt x="3362249" y="86939"/>
                  <a:pt x="3617595" y="71438"/>
                </a:cubicBezTo>
                <a:cubicBezTo>
                  <a:pt x="3610832" y="44716"/>
                  <a:pt x="3624316" y="15305"/>
                  <a:pt x="3617595" y="0"/>
                </a:cubicBezTo>
                <a:cubicBezTo>
                  <a:pt x="3665399" y="42270"/>
                  <a:pt x="3686822" y="88465"/>
                  <a:pt x="3760470" y="142875"/>
                </a:cubicBezTo>
                <a:cubicBezTo>
                  <a:pt x="3709163" y="226600"/>
                  <a:pt x="3639604" y="230578"/>
                  <a:pt x="3617595" y="285750"/>
                </a:cubicBezTo>
                <a:cubicBezTo>
                  <a:pt x="3616974" y="267933"/>
                  <a:pt x="3620144" y="242134"/>
                  <a:pt x="3617595" y="214313"/>
                </a:cubicBezTo>
                <a:cubicBezTo>
                  <a:pt x="3329800" y="269925"/>
                  <a:pt x="3283487" y="210039"/>
                  <a:pt x="3028444" y="214313"/>
                </a:cubicBezTo>
                <a:cubicBezTo>
                  <a:pt x="2773401" y="218587"/>
                  <a:pt x="2741673" y="199675"/>
                  <a:pt x="2547820" y="214313"/>
                </a:cubicBezTo>
                <a:cubicBezTo>
                  <a:pt x="2353967" y="228951"/>
                  <a:pt x="2288609" y="173517"/>
                  <a:pt x="2031021" y="214313"/>
                </a:cubicBezTo>
                <a:cubicBezTo>
                  <a:pt x="1773433" y="255109"/>
                  <a:pt x="1600355" y="202641"/>
                  <a:pt x="1441870" y="214313"/>
                </a:cubicBezTo>
                <a:cubicBezTo>
                  <a:pt x="1283385" y="225985"/>
                  <a:pt x="1041987" y="179360"/>
                  <a:pt x="925071" y="214313"/>
                </a:cubicBezTo>
                <a:cubicBezTo>
                  <a:pt x="808155" y="249266"/>
                  <a:pt x="634032" y="209514"/>
                  <a:pt x="516799" y="214313"/>
                </a:cubicBezTo>
                <a:cubicBezTo>
                  <a:pt x="399566" y="219112"/>
                  <a:pt x="105145" y="204497"/>
                  <a:pt x="0" y="214313"/>
                </a:cubicBezTo>
                <a:cubicBezTo>
                  <a:pt x="-563" y="153137"/>
                  <a:pt x="11629" y="115484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Premium Photo | Sliced and roast t-bone or porterhouse beef meat steak for  steakhouse menu on black surface">
            <a:extLst>
              <a:ext uri="{FF2B5EF4-FFF2-40B4-BE49-F238E27FC236}">
                <a16:creationId xmlns:a16="http://schemas.microsoft.com/office/drawing/2014/main" id="{5C1722DE-CA57-4D63-696F-E1D4833B5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16"/>
          <a:stretch/>
        </p:blipFill>
        <p:spPr bwMode="auto">
          <a:xfrm>
            <a:off x="3593592" y="1522666"/>
            <a:ext cx="2310396" cy="20492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F483A-2A32-7ECF-2176-1BF1373D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B3F44-A819-3A4A-6D64-5BB591226515}"/>
              </a:ext>
            </a:extLst>
          </p:cNvPr>
          <p:cNvSpPr txBox="1"/>
          <p:nvPr/>
        </p:nvSpPr>
        <p:spPr>
          <a:xfrm>
            <a:off x="634495" y="1816100"/>
            <a:ext cx="147662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client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34650-3C2C-2DEA-89C5-9F11F5DFF70F}"/>
              </a:ext>
            </a:extLst>
          </p:cNvPr>
          <p:cNvSpPr txBox="1"/>
          <p:nvPr/>
        </p:nvSpPr>
        <p:spPr>
          <a:xfrm>
            <a:off x="7032879" y="1870077"/>
            <a:ext cx="147662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Server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D65C0-CB84-C965-864F-302BDC491101}"/>
              </a:ext>
            </a:extLst>
          </p:cNvPr>
          <p:cNvSpPr txBox="1"/>
          <p:nvPr/>
        </p:nvSpPr>
        <p:spPr>
          <a:xfrm>
            <a:off x="7429124" y="4444384"/>
            <a:ext cx="3013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" dirty="0">
                <a:solidFill>
                  <a:schemeClr val="bg1"/>
                </a:solidFill>
                <a:latin typeface="helvetica" panose="020B0604020202020204" pitchFamily="34" charset="0"/>
              </a:rPr>
              <a:t>Yann</a:t>
            </a:r>
            <a:endParaRPr lang="ko-KR" altLang="en-US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공공 클라우드 전환, 고민과 해답 | 인사이트리포트 | 삼성SDS">
            <a:extLst>
              <a:ext uri="{FF2B5EF4-FFF2-40B4-BE49-F238E27FC236}">
                <a16:creationId xmlns:a16="http://schemas.microsoft.com/office/drawing/2014/main" id="{74C237C3-AE97-FD19-5117-6A6259D8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r="16174" b="-1"/>
          <a:stretch/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58631-D91A-7BD8-F4C9-9261EA6B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000" dirty="0"/>
              <a:t>Server</a:t>
            </a:r>
            <a:r>
              <a:rPr lang="en-US" altLang="ko-KR" sz="3500" dirty="0"/>
              <a:t> </a:t>
            </a:r>
            <a:br>
              <a:rPr lang="en-US" altLang="ko-KR" sz="3500" dirty="0"/>
            </a:br>
            <a:r>
              <a:rPr lang="en-US" altLang="ko-KR" sz="2200" dirty="0"/>
              <a:t>in the Internet world</a:t>
            </a:r>
            <a:endParaRPr lang="ko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8A5BB-5AC8-2518-D1EC-C062B1A0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In the Internet world, servers also receive requests, process them, and return results. </a:t>
            </a:r>
          </a:p>
          <a:p>
            <a:r>
              <a:rPr lang="en-US" altLang="ko-KR" sz="1700" dirty="0"/>
              <a:t>In the Internet world, servers are the core computing resource.</a:t>
            </a:r>
            <a:endParaRPr lang="ko-KR" altLang="en-US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AF96F-7585-8ED2-F782-09CA9811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88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A48E-6A8D-3B05-282F-664685DA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happens when you access Google from a browser?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12C4E-5E33-E9FD-96B6-AEF627CE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410DA-5312-36AA-6B79-6F6E2A3C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11790"/>
            <a:ext cx="3131820" cy="1892611"/>
          </a:xfrm>
          <a:prstGeom prst="rect">
            <a:avLst/>
          </a:prstGeom>
        </p:spPr>
      </p:pic>
      <p:pic>
        <p:nvPicPr>
          <p:cNvPr id="7172" name="Picture 4" descr="남성 - 무료 사람들개 아이콘">
            <a:extLst>
              <a:ext uri="{FF2B5EF4-FFF2-40B4-BE49-F238E27FC236}">
                <a16:creationId xmlns:a16="http://schemas.microsoft.com/office/drawing/2014/main" id="{FC14AB04-F745-FCF6-1EB4-05AA3D71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1838"/>
            <a:ext cx="1892611" cy="18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naged GCP | Google Cloud Consulting • ServerHealers">
            <a:extLst>
              <a:ext uri="{FF2B5EF4-FFF2-40B4-BE49-F238E27FC236}">
                <a16:creationId xmlns:a16="http://schemas.microsoft.com/office/drawing/2014/main" id="{04C1F7C2-F949-FBD0-890D-4675D71A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44" y="2503176"/>
            <a:ext cx="4046829" cy="276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oogle - Wikipedia">
            <a:extLst>
              <a:ext uri="{FF2B5EF4-FFF2-40B4-BE49-F238E27FC236}">
                <a16:creationId xmlns:a16="http://schemas.microsoft.com/office/drawing/2014/main" id="{D9A1962C-A90E-A247-7D54-D53C842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19" y="2010905"/>
            <a:ext cx="2164080" cy="7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727F140-8162-3D39-1284-6CC373363020}"/>
              </a:ext>
            </a:extLst>
          </p:cNvPr>
          <p:cNvSpPr/>
          <p:nvPr/>
        </p:nvSpPr>
        <p:spPr>
          <a:xfrm>
            <a:off x="2823209" y="4933483"/>
            <a:ext cx="3760470" cy="285750"/>
          </a:xfrm>
          <a:custGeom>
            <a:avLst/>
            <a:gdLst>
              <a:gd name="connsiteX0" fmla="*/ 0 w 3760470"/>
              <a:gd name="connsiteY0" fmla="*/ 71438 h 285750"/>
              <a:gd name="connsiteX1" fmla="*/ 444447 w 3760470"/>
              <a:gd name="connsiteY1" fmla="*/ 71438 h 285750"/>
              <a:gd name="connsiteX2" fmla="*/ 997423 w 3760470"/>
              <a:gd name="connsiteY2" fmla="*/ 71438 h 285750"/>
              <a:gd name="connsiteX3" fmla="*/ 1586574 w 3760470"/>
              <a:gd name="connsiteY3" fmla="*/ 71438 h 285750"/>
              <a:gd name="connsiteX4" fmla="*/ 2067197 w 3760470"/>
              <a:gd name="connsiteY4" fmla="*/ 71438 h 285750"/>
              <a:gd name="connsiteX5" fmla="*/ 2620172 w 3760470"/>
              <a:gd name="connsiteY5" fmla="*/ 71438 h 285750"/>
              <a:gd name="connsiteX6" fmla="*/ 3617595 w 3760470"/>
              <a:gd name="connsiteY6" fmla="*/ 71438 h 285750"/>
              <a:gd name="connsiteX7" fmla="*/ 3617595 w 3760470"/>
              <a:gd name="connsiteY7" fmla="*/ 0 h 285750"/>
              <a:gd name="connsiteX8" fmla="*/ 3760470 w 3760470"/>
              <a:gd name="connsiteY8" fmla="*/ 142875 h 285750"/>
              <a:gd name="connsiteX9" fmla="*/ 3617595 w 3760470"/>
              <a:gd name="connsiteY9" fmla="*/ 285750 h 285750"/>
              <a:gd name="connsiteX10" fmla="*/ 3617595 w 3760470"/>
              <a:gd name="connsiteY10" fmla="*/ 214313 h 285750"/>
              <a:gd name="connsiteX11" fmla="*/ 3100796 w 3760470"/>
              <a:gd name="connsiteY11" fmla="*/ 214313 h 285750"/>
              <a:gd name="connsiteX12" fmla="*/ 2547820 w 3760470"/>
              <a:gd name="connsiteY12" fmla="*/ 214313 h 285750"/>
              <a:gd name="connsiteX13" fmla="*/ 1994845 w 3760470"/>
              <a:gd name="connsiteY13" fmla="*/ 214313 h 285750"/>
              <a:gd name="connsiteX14" fmla="*/ 1550398 w 3760470"/>
              <a:gd name="connsiteY14" fmla="*/ 214313 h 285750"/>
              <a:gd name="connsiteX15" fmla="*/ 961247 w 3760470"/>
              <a:gd name="connsiteY15" fmla="*/ 214313 h 285750"/>
              <a:gd name="connsiteX16" fmla="*/ 480623 w 3760470"/>
              <a:gd name="connsiteY16" fmla="*/ 214313 h 285750"/>
              <a:gd name="connsiteX17" fmla="*/ 0 w 3760470"/>
              <a:gd name="connsiteY17" fmla="*/ 214313 h 285750"/>
              <a:gd name="connsiteX18" fmla="*/ 0 w 3760470"/>
              <a:gd name="connsiteY18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60470" h="285750" fill="none" extrusionOk="0">
                <a:moveTo>
                  <a:pt x="0" y="71438"/>
                </a:moveTo>
                <a:cubicBezTo>
                  <a:pt x="194082" y="36015"/>
                  <a:pt x="289301" y="116841"/>
                  <a:pt x="444447" y="71438"/>
                </a:cubicBezTo>
                <a:cubicBezTo>
                  <a:pt x="599593" y="26035"/>
                  <a:pt x="861789" y="129770"/>
                  <a:pt x="997423" y="71438"/>
                </a:cubicBezTo>
                <a:cubicBezTo>
                  <a:pt x="1133057" y="13106"/>
                  <a:pt x="1369459" y="129221"/>
                  <a:pt x="1586574" y="71438"/>
                </a:cubicBezTo>
                <a:cubicBezTo>
                  <a:pt x="1803689" y="13655"/>
                  <a:pt x="1919138" y="97898"/>
                  <a:pt x="2067197" y="71438"/>
                </a:cubicBezTo>
                <a:cubicBezTo>
                  <a:pt x="2215256" y="44978"/>
                  <a:pt x="2421384" y="131095"/>
                  <a:pt x="2620172" y="71438"/>
                </a:cubicBezTo>
                <a:cubicBezTo>
                  <a:pt x="2818960" y="11781"/>
                  <a:pt x="3181647" y="179370"/>
                  <a:pt x="3617595" y="71438"/>
                </a:cubicBezTo>
                <a:cubicBezTo>
                  <a:pt x="3615526" y="49064"/>
                  <a:pt x="3617646" y="20927"/>
                  <a:pt x="3617595" y="0"/>
                </a:cubicBezTo>
                <a:cubicBezTo>
                  <a:pt x="3648835" y="26236"/>
                  <a:pt x="3711812" y="113639"/>
                  <a:pt x="3760470" y="142875"/>
                </a:cubicBezTo>
                <a:cubicBezTo>
                  <a:pt x="3711308" y="196644"/>
                  <a:pt x="3634815" y="235033"/>
                  <a:pt x="3617595" y="285750"/>
                </a:cubicBezTo>
                <a:cubicBezTo>
                  <a:pt x="3614753" y="250307"/>
                  <a:pt x="3623667" y="239339"/>
                  <a:pt x="3617595" y="214313"/>
                </a:cubicBezTo>
                <a:cubicBezTo>
                  <a:pt x="3472137" y="263866"/>
                  <a:pt x="3248461" y="206787"/>
                  <a:pt x="3100796" y="214313"/>
                </a:cubicBezTo>
                <a:cubicBezTo>
                  <a:pt x="2953131" y="221839"/>
                  <a:pt x="2725445" y="180523"/>
                  <a:pt x="2547820" y="214313"/>
                </a:cubicBezTo>
                <a:cubicBezTo>
                  <a:pt x="2370195" y="248103"/>
                  <a:pt x="2251965" y="188979"/>
                  <a:pt x="1994845" y="214313"/>
                </a:cubicBezTo>
                <a:cubicBezTo>
                  <a:pt x="1737725" y="239647"/>
                  <a:pt x="1769354" y="183819"/>
                  <a:pt x="1550398" y="214313"/>
                </a:cubicBezTo>
                <a:cubicBezTo>
                  <a:pt x="1331442" y="244807"/>
                  <a:pt x="1079430" y="171097"/>
                  <a:pt x="961247" y="214313"/>
                </a:cubicBezTo>
                <a:cubicBezTo>
                  <a:pt x="843064" y="257529"/>
                  <a:pt x="601385" y="193458"/>
                  <a:pt x="480623" y="214313"/>
                </a:cubicBezTo>
                <a:cubicBezTo>
                  <a:pt x="359861" y="235168"/>
                  <a:pt x="172019" y="161066"/>
                  <a:pt x="0" y="214313"/>
                </a:cubicBezTo>
                <a:cubicBezTo>
                  <a:pt x="-1642" y="151027"/>
                  <a:pt x="10044" y="131495"/>
                  <a:pt x="0" y="71438"/>
                </a:cubicBezTo>
                <a:close/>
              </a:path>
              <a:path w="3760470" h="285750" stroke="0" extrusionOk="0">
                <a:moveTo>
                  <a:pt x="0" y="71438"/>
                </a:moveTo>
                <a:cubicBezTo>
                  <a:pt x="169162" y="36019"/>
                  <a:pt x="228959" y="118220"/>
                  <a:pt x="444447" y="71438"/>
                </a:cubicBezTo>
                <a:cubicBezTo>
                  <a:pt x="659935" y="24656"/>
                  <a:pt x="695930" y="114485"/>
                  <a:pt x="888895" y="71438"/>
                </a:cubicBezTo>
                <a:cubicBezTo>
                  <a:pt x="1081860" y="28391"/>
                  <a:pt x="1150546" y="111516"/>
                  <a:pt x="1369518" y="71438"/>
                </a:cubicBezTo>
                <a:cubicBezTo>
                  <a:pt x="1588490" y="31360"/>
                  <a:pt x="1690835" y="126750"/>
                  <a:pt x="1850141" y="71438"/>
                </a:cubicBezTo>
                <a:cubicBezTo>
                  <a:pt x="2009447" y="16126"/>
                  <a:pt x="2261613" y="108736"/>
                  <a:pt x="2366941" y="71438"/>
                </a:cubicBezTo>
                <a:cubicBezTo>
                  <a:pt x="2472269" y="34140"/>
                  <a:pt x="2663769" y="93636"/>
                  <a:pt x="2811388" y="71438"/>
                </a:cubicBezTo>
                <a:cubicBezTo>
                  <a:pt x="2959007" y="49240"/>
                  <a:pt x="3362249" y="86939"/>
                  <a:pt x="3617595" y="71438"/>
                </a:cubicBezTo>
                <a:cubicBezTo>
                  <a:pt x="3610832" y="44716"/>
                  <a:pt x="3624316" y="15305"/>
                  <a:pt x="3617595" y="0"/>
                </a:cubicBezTo>
                <a:cubicBezTo>
                  <a:pt x="3665399" y="42270"/>
                  <a:pt x="3686822" y="88465"/>
                  <a:pt x="3760470" y="142875"/>
                </a:cubicBezTo>
                <a:cubicBezTo>
                  <a:pt x="3709163" y="226600"/>
                  <a:pt x="3639604" y="230578"/>
                  <a:pt x="3617595" y="285750"/>
                </a:cubicBezTo>
                <a:cubicBezTo>
                  <a:pt x="3616974" y="267933"/>
                  <a:pt x="3620144" y="242134"/>
                  <a:pt x="3617595" y="214313"/>
                </a:cubicBezTo>
                <a:cubicBezTo>
                  <a:pt x="3329800" y="269925"/>
                  <a:pt x="3283487" y="210039"/>
                  <a:pt x="3028444" y="214313"/>
                </a:cubicBezTo>
                <a:cubicBezTo>
                  <a:pt x="2773401" y="218587"/>
                  <a:pt x="2741673" y="199675"/>
                  <a:pt x="2547820" y="214313"/>
                </a:cubicBezTo>
                <a:cubicBezTo>
                  <a:pt x="2353967" y="228951"/>
                  <a:pt x="2288609" y="173517"/>
                  <a:pt x="2031021" y="214313"/>
                </a:cubicBezTo>
                <a:cubicBezTo>
                  <a:pt x="1773433" y="255109"/>
                  <a:pt x="1600355" y="202641"/>
                  <a:pt x="1441870" y="214313"/>
                </a:cubicBezTo>
                <a:cubicBezTo>
                  <a:pt x="1283385" y="225985"/>
                  <a:pt x="1041987" y="179360"/>
                  <a:pt x="925071" y="214313"/>
                </a:cubicBezTo>
                <a:cubicBezTo>
                  <a:pt x="808155" y="249266"/>
                  <a:pt x="634032" y="209514"/>
                  <a:pt x="516799" y="214313"/>
                </a:cubicBezTo>
                <a:cubicBezTo>
                  <a:pt x="399566" y="219112"/>
                  <a:pt x="105145" y="204497"/>
                  <a:pt x="0" y="214313"/>
                </a:cubicBezTo>
                <a:cubicBezTo>
                  <a:pt x="-563" y="153137"/>
                  <a:pt x="11629" y="115484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6C70A-A5C3-9FA9-7032-240544534765}"/>
              </a:ext>
            </a:extLst>
          </p:cNvPr>
          <p:cNvSpPr txBox="1"/>
          <p:nvPr/>
        </p:nvSpPr>
        <p:spPr>
          <a:xfrm>
            <a:off x="3126106" y="470241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Give me Google.com page data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476768F-1269-EF3C-4264-250F0E04BCB4}"/>
              </a:ext>
            </a:extLst>
          </p:cNvPr>
          <p:cNvSpPr/>
          <p:nvPr/>
        </p:nvSpPr>
        <p:spPr>
          <a:xfrm rot="10800000">
            <a:off x="2846071" y="5305440"/>
            <a:ext cx="3760470" cy="285750"/>
          </a:xfrm>
          <a:custGeom>
            <a:avLst/>
            <a:gdLst>
              <a:gd name="connsiteX0" fmla="*/ 0 w 3760470"/>
              <a:gd name="connsiteY0" fmla="*/ 71438 h 285750"/>
              <a:gd name="connsiteX1" fmla="*/ 444447 w 3760470"/>
              <a:gd name="connsiteY1" fmla="*/ 71438 h 285750"/>
              <a:gd name="connsiteX2" fmla="*/ 997423 w 3760470"/>
              <a:gd name="connsiteY2" fmla="*/ 71438 h 285750"/>
              <a:gd name="connsiteX3" fmla="*/ 1586574 w 3760470"/>
              <a:gd name="connsiteY3" fmla="*/ 71438 h 285750"/>
              <a:gd name="connsiteX4" fmla="*/ 2067197 w 3760470"/>
              <a:gd name="connsiteY4" fmla="*/ 71438 h 285750"/>
              <a:gd name="connsiteX5" fmla="*/ 2620172 w 3760470"/>
              <a:gd name="connsiteY5" fmla="*/ 71438 h 285750"/>
              <a:gd name="connsiteX6" fmla="*/ 3617595 w 3760470"/>
              <a:gd name="connsiteY6" fmla="*/ 71438 h 285750"/>
              <a:gd name="connsiteX7" fmla="*/ 3617595 w 3760470"/>
              <a:gd name="connsiteY7" fmla="*/ 0 h 285750"/>
              <a:gd name="connsiteX8" fmla="*/ 3760470 w 3760470"/>
              <a:gd name="connsiteY8" fmla="*/ 142875 h 285750"/>
              <a:gd name="connsiteX9" fmla="*/ 3617595 w 3760470"/>
              <a:gd name="connsiteY9" fmla="*/ 285750 h 285750"/>
              <a:gd name="connsiteX10" fmla="*/ 3617595 w 3760470"/>
              <a:gd name="connsiteY10" fmla="*/ 214313 h 285750"/>
              <a:gd name="connsiteX11" fmla="*/ 3100796 w 3760470"/>
              <a:gd name="connsiteY11" fmla="*/ 214313 h 285750"/>
              <a:gd name="connsiteX12" fmla="*/ 2547820 w 3760470"/>
              <a:gd name="connsiteY12" fmla="*/ 214313 h 285750"/>
              <a:gd name="connsiteX13" fmla="*/ 1994845 w 3760470"/>
              <a:gd name="connsiteY13" fmla="*/ 214313 h 285750"/>
              <a:gd name="connsiteX14" fmla="*/ 1550398 w 3760470"/>
              <a:gd name="connsiteY14" fmla="*/ 214313 h 285750"/>
              <a:gd name="connsiteX15" fmla="*/ 961247 w 3760470"/>
              <a:gd name="connsiteY15" fmla="*/ 214313 h 285750"/>
              <a:gd name="connsiteX16" fmla="*/ 480623 w 3760470"/>
              <a:gd name="connsiteY16" fmla="*/ 214313 h 285750"/>
              <a:gd name="connsiteX17" fmla="*/ 0 w 3760470"/>
              <a:gd name="connsiteY17" fmla="*/ 214313 h 285750"/>
              <a:gd name="connsiteX18" fmla="*/ 0 w 3760470"/>
              <a:gd name="connsiteY18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60470" h="285750" fill="none" extrusionOk="0">
                <a:moveTo>
                  <a:pt x="0" y="71438"/>
                </a:moveTo>
                <a:cubicBezTo>
                  <a:pt x="194082" y="36015"/>
                  <a:pt x="289301" y="116841"/>
                  <a:pt x="444447" y="71438"/>
                </a:cubicBezTo>
                <a:cubicBezTo>
                  <a:pt x="599593" y="26035"/>
                  <a:pt x="861789" y="129770"/>
                  <a:pt x="997423" y="71438"/>
                </a:cubicBezTo>
                <a:cubicBezTo>
                  <a:pt x="1133057" y="13106"/>
                  <a:pt x="1369459" y="129221"/>
                  <a:pt x="1586574" y="71438"/>
                </a:cubicBezTo>
                <a:cubicBezTo>
                  <a:pt x="1803689" y="13655"/>
                  <a:pt x="1919138" y="97898"/>
                  <a:pt x="2067197" y="71438"/>
                </a:cubicBezTo>
                <a:cubicBezTo>
                  <a:pt x="2215256" y="44978"/>
                  <a:pt x="2421384" y="131095"/>
                  <a:pt x="2620172" y="71438"/>
                </a:cubicBezTo>
                <a:cubicBezTo>
                  <a:pt x="2818960" y="11781"/>
                  <a:pt x="3181647" y="179370"/>
                  <a:pt x="3617595" y="71438"/>
                </a:cubicBezTo>
                <a:cubicBezTo>
                  <a:pt x="3615526" y="49064"/>
                  <a:pt x="3617646" y="20927"/>
                  <a:pt x="3617595" y="0"/>
                </a:cubicBezTo>
                <a:cubicBezTo>
                  <a:pt x="3648835" y="26236"/>
                  <a:pt x="3711812" y="113639"/>
                  <a:pt x="3760470" y="142875"/>
                </a:cubicBezTo>
                <a:cubicBezTo>
                  <a:pt x="3711308" y="196644"/>
                  <a:pt x="3634815" y="235033"/>
                  <a:pt x="3617595" y="285750"/>
                </a:cubicBezTo>
                <a:cubicBezTo>
                  <a:pt x="3614753" y="250307"/>
                  <a:pt x="3623667" y="239339"/>
                  <a:pt x="3617595" y="214313"/>
                </a:cubicBezTo>
                <a:cubicBezTo>
                  <a:pt x="3472137" y="263866"/>
                  <a:pt x="3248461" y="206787"/>
                  <a:pt x="3100796" y="214313"/>
                </a:cubicBezTo>
                <a:cubicBezTo>
                  <a:pt x="2953131" y="221839"/>
                  <a:pt x="2725445" y="180523"/>
                  <a:pt x="2547820" y="214313"/>
                </a:cubicBezTo>
                <a:cubicBezTo>
                  <a:pt x="2370195" y="248103"/>
                  <a:pt x="2251965" y="188979"/>
                  <a:pt x="1994845" y="214313"/>
                </a:cubicBezTo>
                <a:cubicBezTo>
                  <a:pt x="1737725" y="239647"/>
                  <a:pt x="1769354" y="183819"/>
                  <a:pt x="1550398" y="214313"/>
                </a:cubicBezTo>
                <a:cubicBezTo>
                  <a:pt x="1331442" y="244807"/>
                  <a:pt x="1079430" y="171097"/>
                  <a:pt x="961247" y="214313"/>
                </a:cubicBezTo>
                <a:cubicBezTo>
                  <a:pt x="843064" y="257529"/>
                  <a:pt x="601385" y="193458"/>
                  <a:pt x="480623" y="214313"/>
                </a:cubicBezTo>
                <a:cubicBezTo>
                  <a:pt x="359861" y="235168"/>
                  <a:pt x="172019" y="161066"/>
                  <a:pt x="0" y="214313"/>
                </a:cubicBezTo>
                <a:cubicBezTo>
                  <a:pt x="-1642" y="151027"/>
                  <a:pt x="10044" y="131495"/>
                  <a:pt x="0" y="71438"/>
                </a:cubicBezTo>
                <a:close/>
              </a:path>
              <a:path w="3760470" h="285750" stroke="0" extrusionOk="0">
                <a:moveTo>
                  <a:pt x="0" y="71438"/>
                </a:moveTo>
                <a:cubicBezTo>
                  <a:pt x="169162" y="36019"/>
                  <a:pt x="228959" y="118220"/>
                  <a:pt x="444447" y="71438"/>
                </a:cubicBezTo>
                <a:cubicBezTo>
                  <a:pt x="659935" y="24656"/>
                  <a:pt x="695930" y="114485"/>
                  <a:pt x="888895" y="71438"/>
                </a:cubicBezTo>
                <a:cubicBezTo>
                  <a:pt x="1081860" y="28391"/>
                  <a:pt x="1150546" y="111516"/>
                  <a:pt x="1369518" y="71438"/>
                </a:cubicBezTo>
                <a:cubicBezTo>
                  <a:pt x="1588490" y="31360"/>
                  <a:pt x="1690835" y="126750"/>
                  <a:pt x="1850141" y="71438"/>
                </a:cubicBezTo>
                <a:cubicBezTo>
                  <a:pt x="2009447" y="16126"/>
                  <a:pt x="2261613" y="108736"/>
                  <a:pt x="2366941" y="71438"/>
                </a:cubicBezTo>
                <a:cubicBezTo>
                  <a:pt x="2472269" y="34140"/>
                  <a:pt x="2663769" y="93636"/>
                  <a:pt x="2811388" y="71438"/>
                </a:cubicBezTo>
                <a:cubicBezTo>
                  <a:pt x="2959007" y="49240"/>
                  <a:pt x="3362249" y="86939"/>
                  <a:pt x="3617595" y="71438"/>
                </a:cubicBezTo>
                <a:cubicBezTo>
                  <a:pt x="3610832" y="44716"/>
                  <a:pt x="3624316" y="15305"/>
                  <a:pt x="3617595" y="0"/>
                </a:cubicBezTo>
                <a:cubicBezTo>
                  <a:pt x="3665399" y="42270"/>
                  <a:pt x="3686822" y="88465"/>
                  <a:pt x="3760470" y="142875"/>
                </a:cubicBezTo>
                <a:cubicBezTo>
                  <a:pt x="3709163" y="226600"/>
                  <a:pt x="3639604" y="230578"/>
                  <a:pt x="3617595" y="285750"/>
                </a:cubicBezTo>
                <a:cubicBezTo>
                  <a:pt x="3616974" y="267933"/>
                  <a:pt x="3620144" y="242134"/>
                  <a:pt x="3617595" y="214313"/>
                </a:cubicBezTo>
                <a:cubicBezTo>
                  <a:pt x="3329800" y="269925"/>
                  <a:pt x="3283487" y="210039"/>
                  <a:pt x="3028444" y="214313"/>
                </a:cubicBezTo>
                <a:cubicBezTo>
                  <a:pt x="2773401" y="218587"/>
                  <a:pt x="2741673" y="199675"/>
                  <a:pt x="2547820" y="214313"/>
                </a:cubicBezTo>
                <a:cubicBezTo>
                  <a:pt x="2353967" y="228951"/>
                  <a:pt x="2288609" y="173517"/>
                  <a:pt x="2031021" y="214313"/>
                </a:cubicBezTo>
                <a:cubicBezTo>
                  <a:pt x="1773433" y="255109"/>
                  <a:pt x="1600355" y="202641"/>
                  <a:pt x="1441870" y="214313"/>
                </a:cubicBezTo>
                <a:cubicBezTo>
                  <a:pt x="1283385" y="225985"/>
                  <a:pt x="1041987" y="179360"/>
                  <a:pt x="925071" y="214313"/>
                </a:cubicBezTo>
                <a:cubicBezTo>
                  <a:pt x="808155" y="249266"/>
                  <a:pt x="634032" y="209514"/>
                  <a:pt x="516799" y="214313"/>
                </a:cubicBezTo>
                <a:cubicBezTo>
                  <a:pt x="399566" y="219112"/>
                  <a:pt x="105145" y="204497"/>
                  <a:pt x="0" y="214313"/>
                </a:cubicBezTo>
                <a:cubicBezTo>
                  <a:pt x="-563" y="153137"/>
                  <a:pt x="11629" y="115484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85768-8A94-30BD-59A1-38D81994812F}"/>
              </a:ext>
            </a:extLst>
          </p:cNvPr>
          <p:cNvSpPr txBox="1"/>
          <p:nvPr/>
        </p:nvSpPr>
        <p:spPr>
          <a:xfrm>
            <a:off x="3126106" y="5591191"/>
            <a:ext cx="455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Here goes the data &lt;html&gt;&lt;body&gt;…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03621-4CF5-C25B-EEDF-4DB3E165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7845C-99CA-4CB1-0421-7C3BC112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happens if you ‘Like’ on Instagram?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7A188-E996-0967-E729-17933DC5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 descr="인스타그램 좋아요 자동 생성 | 팔로워 확보 | 패스 소셜">
            <a:extLst>
              <a:ext uri="{FF2B5EF4-FFF2-40B4-BE49-F238E27FC236}">
                <a16:creationId xmlns:a16="http://schemas.microsoft.com/office/drawing/2014/main" id="{4697F026-C589-1D4B-0A69-A1E51CCF5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r="25438"/>
          <a:stretch/>
        </p:blipFill>
        <p:spPr bwMode="auto">
          <a:xfrm>
            <a:off x="628650" y="2294255"/>
            <a:ext cx="2422830" cy="313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8" name="Picture 6" descr="인스타그램 로고">
            <a:extLst>
              <a:ext uri="{FF2B5EF4-FFF2-40B4-BE49-F238E27FC236}">
                <a16:creationId xmlns:a16="http://schemas.microsoft.com/office/drawing/2014/main" id="{E4431BBE-0870-A197-8C0F-7782A85E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11" y="1986534"/>
            <a:ext cx="2116582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BEFE39A-4DE3-1508-A36E-4FF577B864F8}"/>
              </a:ext>
            </a:extLst>
          </p:cNvPr>
          <p:cNvSpPr/>
          <p:nvPr/>
        </p:nvSpPr>
        <p:spPr>
          <a:xfrm>
            <a:off x="3483699" y="4529519"/>
            <a:ext cx="2734221" cy="285750"/>
          </a:xfrm>
          <a:custGeom>
            <a:avLst/>
            <a:gdLst>
              <a:gd name="connsiteX0" fmla="*/ 0 w 2734221"/>
              <a:gd name="connsiteY0" fmla="*/ 71438 h 285750"/>
              <a:gd name="connsiteX1" fmla="*/ 518269 w 2734221"/>
              <a:gd name="connsiteY1" fmla="*/ 71438 h 285750"/>
              <a:gd name="connsiteX2" fmla="*/ 958798 w 2734221"/>
              <a:gd name="connsiteY2" fmla="*/ 71438 h 285750"/>
              <a:gd name="connsiteX3" fmla="*/ 1399327 w 2734221"/>
              <a:gd name="connsiteY3" fmla="*/ 71438 h 285750"/>
              <a:gd name="connsiteX4" fmla="*/ 1865769 w 2734221"/>
              <a:gd name="connsiteY4" fmla="*/ 71438 h 285750"/>
              <a:gd name="connsiteX5" fmla="*/ 2591346 w 2734221"/>
              <a:gd name="connsiteY5" fmla="*/ 71438 h 285750"/>
              <a:gd name="connsiteX6" fmla="*/ 2591346 w 2734221"/>
              <a:gd name="connsiteY6" fmla="*/ 0 h 285750"/>
              <a:gd name="connsiteX7" fmla="*/ 2734221 w 2734221"/>
              <a:gd name="connsiteY7" fmla="*/ 142875 h 285750"/>
              <a:gd name="connsiteX8" fmla="*/ 2591346 w 2734221"/>
              <a:gd name="connsiteY8" fmla="*/ 285750 h 285750"/>
              <a:gd name="connsiteX9" fmla="*/ 2591346 w 2734221"/>
              <a:gd name="connsiteY9" fmla="*/ 214313 h 285750"/>
              <a:gd name="connsiteX10" fmla="*/ 2124904 w 2734221"/>
              <a:gd name="connsiteY10" fmla="*/ 214313 h 285750"/>
              <a:gd name="connsiteX11" fmla="*/ 1606635 w 2734221"/>
              <a:gd name="connsiteY11" fmla="*/ 214313 h 285750"/>
              <a:gd name="connsiteX12" fmla="*/ 1036538 w 2734221"/>
              <a:gd name="connsiteY12" fmla="*/ 214313 h 285750"/>
              <a:gd name="connsiteX13" fmla="*/ 570096 w 2734221"/>
              <a:gd name="connsiteY13" fmla="*/ 214313 h 285750"/>
              <a:gd name="connsiteX14" fmla="*/ 0 w 2734221"/>
              <a:gd name="connsiteY14" fmla="*/ 214313 h 285750"/>
              <a:gd name="connsiteX15" fmla="*/ 0 w 2734221"/>
              <a:gd name="connsiteY15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34221" h="285750" fill="none" extrusionOk="0">
                <a:moveTo>
                  <a:pt x="0" y="71438"/>
                </a:moveTo>
                <a:cubicBezTo>
                  <a:pt x="233761" y="15013"/>
                  <a:pt x="270704" y="75271"/>
                  <a:pt x="518269" y="71438"/>
                </a:cubicBezTo>
                <a:cubicBezTo>
                  <a:pt x="765834" y="67605"/>
                  <a:pt x="767707" y="103080"/>
                  <a:pt x="958798" y="71438"/>
                </a:cubicBezTo>
                <a:cubicBezTo>
                  <a:pt x="1149889" y="39796"/>
                  <a:pt x="1281085" y="120765"/>
                  <a:pt x="1399327" y="71438"/>
                </a:cubicBezTo>
                <a:cubicBezTo>
                  <a:pt x="1517569" y="22111"/>
                  <a:pt x="1670023" y="75375"/>
                  <a:pt x="1865769" y="71438"/>
                </a:cubicBezTo>
                <a:cubicBezTo>
                  <a:pt x="2061515" y="67501"/>
                  <a:pt x="2308641" y="152279"/>
                  <a:pt x="2591346" y="71438"/>
                </a:cubicBezTo>
                <a:cubicBezTo>
                  <a:pt x="2590644" y="45469"/>
                  <a:pt x="2594674" y="33202"/>
                  <a:pt x="2591346" y="0"/>
                </a:cubicBezTo>
                <a:cubicBezTo>
                  <a:pt x="2671628" y="54521"/>
                  <a:pt x="2682375" y="120732"/>
                  <a:pt x="2734221" y="142875"/>
                </a:cubicBezTo>
                <a:cubicBezTo>
                  <a:pt x="2682298" y="222418"/>
                  <a:pt x="2644760" y="230278"/>
                  <a:pt x="2591346" y="285750"/>
                </a:cubicBezTo>
                <a:cubicBezTo>
                  <a:pt x="2589643" y="251619"/>
                  <a:pt x="2597968" y="247185"/>
                  <a:pt x="2591346" y="214313"/>
                </a:cubicBezTo>
                <a:cubicBezTo>
                  <a:pt x="2398974" y="222654"/>
                  <a:pt x="2348617" y="184156"/>
                  <a:pt x="2124904" y="214313"/>
                </a:cubicBezTo>
                <a:cubicBezTo>
                  <a:pt x="1901191" y="244470"/>
                  <a:pt x="1818756" y="194980"/>
                  <a:pt x="1606635" y="214313"/>
                </a:cubicBezTo>
                <a:cubicBezTo>
                  <a:pt x="1394514" y="233646"/>
                  <a:pt x="1248735" y="171667"/>
                  <a:pt x="1036538" y="214313"/>
                </a:cubicBezTo>
                <a:cubicBezTo>
                  <a:pt x="824341" y="256959"/>
                  <a:pt x="775370" y="211370"/>
                  <a:pt x="570096" y="214313"/>
                </a:cubicBezTo>
                <a:cubicBezTo>
                  <a:pt x="364822" y="217256"/>
                  <a:pt x="236862" y="171891"/>
                  <a:pt x="0" y="214313"/>
                </a:cubicBezTo>
                <a:cubicBezTo>
                  <a:pt x="-8382" y="169573"/>
                  <a:pt x="14492" y="101800"/>
                  <a:pt x="0" y="71438"/>
                </a:cubicBezTo>
                <a:close/>
              </a:path>
              <a:path w="2734221" h="285750" stroke="0" extrusionOk="0">
                <a:moveTo>
                  <a:pt x="0" y="71438"/>
                </a:moveTo>
                <a:cubicBezTo>
                  <a:pt x="108102" y="38718"/>
                  <a:pt x="260380" y="90833"/>
                  <a:pt x="466442" y="71438"/>
                </a:cubicBezTo>
                <a:cubicBezTo>
                  <a:pt x="672504" y="52043"/>
                  <a:pt x="760467" y="117108"/>
                  <a:pt x="932885" y="71438"/>
                </a:cubicBezTo>
                <a:cubicBezTo>
                  <a:pt x="1105303" y="25768"/>
                  <a:pt x="1207372" y="110384"/>
                  <a:pt x="1425240" y="71438"/>
                </a:cubicBezTo>
                <a:cubicBezTo>
                  <a:pt x="1643108" y="32492"/>
                  <a:pt x="1677546" y="108182"/>
                  <a:pt x="1917596" y="71438"/>
                </a:cubicBezTo>
                <a:cubicBezTo>
                  <a:pt x="2157646" y="34694"/>
                  <a:pt x="2372167" y="76732"/>
                  <a:pt x="2591346" y="71438"/>
                </a:cubicBezTo>
                <a:cubicBezTo>
                  <a:pt x="2585233" y="53451"/>
                  <a:pt x="2594398" y="19862"/>
                  <a:pt x="2591346" y="0"/>
                </a:cubicBezTo>
                <a:cubicBezTo>
                  <a:pt x="2667039" y="42984"/>
                  <a:pt x="2694845" y="122747"/>
                  <a:pt x="2734221" y="142875"/>
                </a:cubicBezTo>
                <a:cubicBezTo>
                  <a:pt x="2680231" y="215804"/>
                  <a:pt x="2636886" y="236456"/>
                  <a:pt x="2591346" y="285750"/>
                </a:cubicBezTo>
                <a:cubicBezTo>
                  <a:pt x="2587896" y="250404"/>
                  <a:pt x="2597800" y="240181"/>
                  <a:pt x="2591346" y="214313"/>
                </a:cubicBezTo>
                <a:cubicBezTo>
                  <a:pt x="2387927" y="264070"/>
                  <a:pt x="2292183" y="182546"/>
                  <a:pt x="2098990" y="214313"/>
                </a:cubicBezTo>
                <a:cubicBezTo>
                  <a:pt x="1905797" y="246080"/>
                  <a:pt x="1787006" y="165575"/>
                  <a:pt x="1658461" y="214313"/>
                </a:cubicBezTo>
                <a:cubicBezTo>
                  <a:pt x="1529916" y="263051"/>
                  <a:pt x="1364313" y="163771"/>
                  <a:pt x="1192019" y="214313"/>
                </a:cubicBezTo>
                <a:cubicBezTo>
                  <a:pt x="1019725" y="264855"/>
                  <a:pt x="872842" y="178563"/>
                  <a:pt x="699663" y="214313"/>
                </a:cubicBezTo>
                <a:cubicBezTo>
                  <a:pt x="526484" y="250063"/>
                  <a:pt x="152352" y="151248"/>
                  <a:pt x="0" y="214313"/>
                </a:cubicBezTo>
                <a:cubicBezTo>
                  <a:pt x="-10838" y="152833"/>
                  <a:pt x="5737" y="121205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4B5B73-B1C3-814C-2699-FDE1B83EDD46}"/>
              </a:ext>
            </a:extLst>
          </p:cNvPr>
          <p:cNvSpPr/>
          <p:nvPr/>
        </p:nvSpPr>
        <p:spPr>
          <a:xfrm rot="10800000">
            <a:off x="3483697" y="4984495"/>
            <a:ext cx="2734219" cy="285750"/>
          </a:xfrm>
          <a:custGeom>
            <a:avLst/>
            <a:gdLst>
              <a:gd name="connsiteX0" fmla="*/ 0 w 2734219"/>
              <a:gd name="connsiteY0" fmla="*/ 71438 h 285750"/>
              <a:gd name="connsiteX1" fmla="*/ 518269 w 2734219"/>
              <a:gd name="connsiteY1" fmla="*/ 71438 h 285750"/>
              <a:gd name="connsiteX2" fmla="*/ 958797 w 2734219"/>
              <a:gd name="connsiteY2" fmla="*/ 71438 h 285750"/>
              <a:gd name="connsiteX3" fmla="*/ 1399326 w 2734219"/>
              <a:gd name="connsiteY3" fmla="*/ 71438 h 285750"/>
              <a:gd name="connsiteX4" fmla="*/ 1865768 w 2734219"/>
              <a:gd name="connsiteY4" fmla="*/ 71438 h 285750"/>
              <a:gd name="connsiteX5" fmla="*/ 2591344 w 2734219"/>
              <a:gd name="connsiteY5" fmla="*/ 71438 h 285750"/>
              <a:gd name="connsiteX6" fmla="*/ 2591344 w 2734219"/>
              <a:gd name="connsiteY6" fmla="*/ 0 h 285750"/>
              <a:gd name="connsiteX7" fmla="*/ 2734219 w 2734219"/>
              <a:gd name="connsiteY7" fmla="*/ 142875 h 285750"/>
              <a:gd name="connsiteX8" fmla="*/ 2591344 w 2734219"/>
              <a:gd name="connsiteY8" fmla="*/ 285750 h 285750"/>
              <a:gd name="connsiteX9" fmla="*/ 2591344 w 2734219"/>
              <a:gd name="connsiteY9" fmla="*/ 214313 h 285750"/>
              <a:gd name="connsiteX10" fmla="*/ 2124902 w 2734219"/>
              <a:gd name="connsiteY10" fmla="*/ 214313 h 285750"/>
              <a:gd name="connsiteX11" fmla="*/ 1606633 w 2734219"/>
              <a:gd name="connsiteY11" fmla="*/ 214313 h 285750"/>
              <a:gd name="connsiteX12" fmla="*/ 1036538 w 2734219"/>
              <a:gd name="connsiteY12" fmla="*/ 214313 h 285750"/>
              <a:gd name="connsiteX13" fmla="*/ 570096 w 2734219"/>
              <a:gd name="connsiteY13" fmla="*/ 214313 h 285750"/>
              <a:gd name="connsiteX14" fmla="*/ 0 w 2734219"/>
              <a:gd name="connsiteY14" fmla="*/ 214313 h 285750"/>
              <a:gd name="connsiteX15" fmla="*/ 0 w 2734219"/>
              <a:gd name="connsiteY15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34219" h="285750" fill="none" extrusionOk="0">
                <a:moveTo>
                  <a:pt x="0" y="71438"/>
                </a:moveTo>
                <a:cubicBezTo>
                  <a:pt x="233761" y="15013"/>
                  <a:pt x="270704" y="75271"/>
                  <a:pt x="518269" y="71438"/>
                </a:cubicBezTo>
                <a:cubicBezTo>
                  <a:pt x="765834" y="67605"/>
                  <a:pt x="770072" y="104350"/>
                  <a:pt x="958797" y="71438"/>
                </a:cubicBezTo>
                <a:cubicBezTo>
                  <a:pt x="1147522" y="38526"/>
                  <a:pt x="1281084" y="120765"/>
                  <a:pt x="1399326" y="71438"/>
                </a:cubicBezTo>
                <a:cubicBezTo>
                  <a:pt x="1517568" y="22111"/>
                  <a:pt x="1670022" y="75375"/>
                  <a:pt x="1865768" y="71438"/>
                </a:cubicBezTo>
                <a:cubicBezTo>
                  <a:pt x="2061514" y="67501"/>
                  <a:pt x="2311716" y="152419"/>
                  <a:pt x="2591344" y="71438"/>
                </a:cubicBezTo>
                <a:cubicBezTo>
                  <a:pt x="2590642" y="45469"/>
                  <a:pt x="2594672" y="33202"/>
                  <a:pt x="2591344" y="0"/>
                </a:cubicBezTo>
                <a:cubicBezTo>
                  <a:pt x="2671626" y="54521"/>
                  <a:pt x="2682373" y="120732"/>
                  <a:pt x="2734219" y="142875"/>
                </a:cubicBezTo>
                <a:cubicBezTo>
                  <a:pt x="2682296" y="222418"/>
                  <a:pt x="2644758" y="230278"/>
                  <a:pt x="2591344" y="285750"/>
                </a:cubicBezTo>
                <a:cubicBezTo>
                  <a:pt x="2589641" y="251619"/>
                  <a:pt x="2597966" y="247185"/>
                  <a:pt x="2591344" y="214313"/>
                </a:cubicBezTo>
                <a:cubicBezTo>
                  <a:pt x="2398972" y="222654"/>
                  <a:pt x="2348615" y="184156"/>
                  <a:pt x="2124902" y="214313"/>
                </a:cubicBezTo>
                <a:cubicBezTo>
                  <a:pt x="1901189" y="244470"/>
                  <a:pt x="1818754" y="194980"/>
                  <a:pt x="1606633" y="214313"/>
                </a:cubicBezTo>
                <a:cubicBezTo>
                  <a:pt x="1394512" y="233646"/>
                  <a:pt x="1239827" y="169038"/>
                  <a:pt x="1036538" y="214313"/>
                </a:cubicBezTo>
                <a:cubicBezTo>
                  <a:pt x="833250" y="259588"/>
                  <a:pt x="775370" y="211370"/>
                  <a:pt x="570096" y="214313"/>
                </a:cubicBezTo>
                <a:cubicBezTo>
                  <a:pt x="364822" y="217256"/>
                  <a:pt x="236862" y="171891"/>
                  <a:pt x="0" y="214313"/>
                </a:cubicBezTo>
                <a:cubicBezTo>
                  <a:pt x="-8382" y="169573"/>
                  <a:pt x="14492" y="101800"/>
                  <a:pt x="0" y="71438"/>
                </a:cubicBezTo>
                <a:close/>
              </a:path>
              <a:path w="2734219" h="285750" stroke="0" extrusionOk="0">
                <a:moveTo>
                  <a:pt x="0" y="71438"/>
                </a:moveTo>
                <a:cubicBezTo>
                  <a:pt x="108102" y="38718"/>
                  <a:pt x="260380" y="90833"/>
                  <a:pt x="466442" y="71438"/>
                </a:cubicBezTo>
                <a:cubicBezTo>
                  <a:pt x="672504" y="52043"/>
                  <a:pt x="764999" y="121330"/>
                  <a:pt x="932884" y="71438"/>
                </a:cubicBezTo>
                <a:cubicBezTo>
                  <a:pt x="1100769" y="21546"/>
                  <a:pt x="1207371" y="110384"/>
                  <a:pt x="1425239" y="71438"/>
                </a:cubicBezTo>
                <a:cubicBezTo>
                  <a:pt x="1643107" y="32492"/>
                  <a:pt x="1677545" y="108182"/>
                  <a:pt x="1917595" y="71438"/>
                </a:cubicBezTo>
                <a:cubicBezTo>
                  <a:pt x="2157645" y="34694"/>
                  <a:pt x="2374694" y="82294"/>
                  <a:pt x="2591344" y="71438"/>
                </a:cubicBezTo>
                <a:cubicBezTo>
                  <a:pt x="2585231" y="53451"/>
                  <a:pt x="2594396" y="19862"/>
                  <a:pt x="2591344" y="0"/>
                </a:cubicBezTo>
                <a:cubicBezTo>
                  <a:pt x="2667037" y="42984"/>
                  <a:pt x="2694843" y="122747"/>
                  <a:pt x="2734219" y="142875"/>
                </a:cubicBezTo>
                <a:cubicBezTo>
                  <a:pt x="2680229" y="215804"/>
                  <a:pt x="2636884" y="236456"/>
                  <a:pt x="2591344" y="285750"/>
                </a:cubicBezTo>
                <a:cubicBezTo>
                  <a:pt x="2587894" y="250404"/>
                  <a:pt x="2597798" y="240181"/>
                  <a:pt x="2591344" y="214313"/>
                </a:cubicBezTo>
                <a:cubicBezTo>
                  <a:pt x="2379399" y="258569"/>
                  <a:pt x="2287552" y="180420"/>
                  <a:pt x="2098989" y="214313"/>
                </a:cubicBezTo>
                <a:cubicBezTo>
                  <a:pt x="1910427" y="248206"/>
                  <a:pt x="1787005" y="165575"/>
                  <a:pt x="1658460" y="214313"/>
                </a:cubicBezTo>
                <a:cubicBezTo>
                  <a:pt x="1529915" y="263051"/>
                  <a:pt x="1364312" y="163771"/>
                  <a:pt x="1192018" y="214313"/>
                </a:cubicBezTo>
                <a:cubicBezTo>
                  <a:pt x="1019724" y="264855"/>
                  <a:pt x="868174" y="174254"/>
                  <a:pt x="699663" y="214313"/>
                </a:cubicBezTo>
                <a:cubicBezTo>
                  <a:pt x="531153" y="254372"/>
                  <a:pt x="152352" y="151248"/>
                  <a:pt x="0" y="214313"/>
                </a:cubicBezTo>
                <a:cubicBezTo>
                  <a:pt x="-10838" y="152833"/>
                  <a:pt x="5737" y="121205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0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7F9FD4D0-9E04-1E10-64D9-E282F623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11" y="3280601"/>
            <a:ext cx="2204600" cy="27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3F4B-8032-AF21-1163-7E5F5F73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26" name="Picture 2" descr="Free Instagram Like SVG, PNG Icon, Symbol. Download Image.">
            <a:extLst>
              <a:ext uri="{FF2B5EF4-FFF2-40B4-BE49-F238E27FC236}">
                <a16:creationId xmlns:a16="http://schemas.microsoft.com/office/drawing/2014/main" id="{FBBDADB5-41C5-1F05-847E-95373F48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85" y="991559"/>
            <a:ext cx="794040" cy="74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11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7845C-99CA-4CB1-0421-7C3BC112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problem is that </a:t>
            </a:r>
            <a:br>
              <a:rPr lang="en-US" altLang="ko-KR" dirty="0"/>
            </a:br>
            <a:r>
              <a:rPr lang="en-US" altLang="ko-KR" dirty="0"/>
              <a:t>it requires a lot of servers!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7A188-E996-0967-E729-17933DC5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 descr="인스타그램 좋아요 자동 생성 | 팔로워 확보 | 패스 소셜">
            <a:extLst>
              <a:ext uri="{FF2B5EF4-FFF2-40B4-BE49-F238E27FC236}">
                <a16:creationId xmlns:a16="http://schemas.microsoft.com/office/drawing/2014/main" id="{4697F026-C589-1D4B-0A69-A1E51CCF5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r="25438"/>
          <a:stretch/>
        </p:blipFill>
        <p:spPr bwMode="auto">
          <a:xfrm>
            <a:off x="628650" y="2294255"/>
            <a:ext cx="2422830" cy="313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8" name="Picture 6" descr="인스타그램 로고">
            <a:extLst>
              <a:ext uri="{FF2B5EF4-FFF2-40B4-BE49-F238E27FC236}">
                <a16:creationId xmlns:a16="http://schemas.microsoft.com/office/drawing/2014/main" id="{E4431BBE-0870-A197-8C0F-7782A85E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36" y="1690689"/>
            <a:ext cx="1118957" cy="9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BEFE39A-4DE3-1508-A36E-4FF577B864F8}"/>
              </a:ext>
            </a:extLst>
          </p:cNvPr>
          <p:cNvSpPr/>
          <p:nvPr/>
        </p:nvSpPr>
        <p:spPr>
          <a:xfrm>
            <a:off x="3483699" y="4529519"/>
            <a:ext cx="2734221" cy="285750"/>
          </a:xfrm>
          <a:custGeom>
            <a:avLst/>
            <a:gdLst>
              <a:gd name="connsiteX0" fmla="*/ 0 w 2734221"/>
              <a:gd name="connsiteY0" fmla="*/ 71438 h 285750"/>
              <a:gd name="connsiteX1" fmla="*/ 518269 w 2734221"/>
              <a:gd name="connsiteY1" fmla="*/ 71438 h 285750"/>
              <a:gd name="connsiteX2" fmla="*/ 958798 w 2734221"/>
              <a:gd name="connsiteY2" fmla="*/ 71438 h 285750"/>
              <a:gd name="connsiteX3" fmla="*/ 1399327 w 2734221"/>
              <a:gd name="connsiteY3" fmla="*/ 71438 h 285750"/>
              <a:gd name="connsiteX4" fmla="*/ 1865769 w 2734221"/>
              <a:gd name="connsiteY4" fmla="*/ 71438 h 285750"/>
              <a:gd name="connsiteX5" fmla="*/ 2591346 w 2734221"/>
              <a:gd name="connsiteY5" fmla="*/ 71438 h 285750"/>
              <a:gd name="connsiteX6" fmla="*/ 2591346 w 2734221"/>
              <a:gd name="connsiteY6" fmla="*/ 0 h 285750"/>
              <a:gd name="connsiteX7" fmla="*/ 2734221 w 2734221"/>
              <a:gd name="connsiteY7" fmla="*/ 142875 h 285750"/>
              <a:gd name="connsiteX8" fmla="*/ 2591346 w 2734221"/>
              <a:gd name="connsiteY8" fmla="*/ 285750 h 285750"/>
              <a:gd name="connsiteX9" fmla="*/ 2591346 w 2734221"/>
              <a:gd name="connsiteY9" fmla="*/ 214313 h 285750"/>
              <a:gd name="connsiteX10" fmla="*/ 2124904 w 2734221"/>
              <a:gd name="connsiteY10" fmla="*/ 214313 h 285750"/>
              <a:gd name="connsiteX11" fmla="*/ 1606635 w 2734221"/>
              <a:gd name="connsiteY11" fmla="*/ 214313 h 285750"/>
              <a:gd name="connsiteX12" fmla="*/ 1036538 w 2734221"/>
              <a:gd name="connsiteY12" fmla="*/ 214313 h 285750"/>
              <a:gd name="connsiteX13" fmla="*/ 570096 w 2734221"/>
              <a:gd name="connsiteY13" fmla="*/ 214313 h 285750"/>
              <a:gd name="connsiteX14" fmla="*/ 0 w 2734221"/>
              <a:gd name="connsiteY14" fmla="*/ 214313 h 285750"/>
              <a:gd name="connsiteX15" fmla="*/ 0 w 2734221"/>
              <a:gd name="connsiteY15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34221" h="285750" fill="none" extrusionOk="0">
                <a:moveTo>
                  <a:pt x="0" y="71438"/>
                </a:moveTo>
                <a:cubicBezTo>
                  <a:pt x="233761" y="15013"/>
                  <a:pt x="270704" y="75271"/>
                  <a:pt x="518269" y="71438"/>
                </a:cubicBezTo>
                <a:cubicBezTo>
                  <a:pt x="765834" y="67605"/>
                  <a:pt x="767707" y="103080"/>
                  <a:pt x="958798" y="71438"/>
                </a:cubicBezTo>
                <a:cubicBezTo>
                  <a:pt x="1149889" y="39796"/>
                  <a:pt x="1281085" y="120765"/>
                  <a:pt x="1399327" y="71438"/>
                </a:cubicBezTo>
                <a:cubicBezTo>
                  <a:pt x="1517569" y="22111"/>
                  <a:pt x="1670023" y="75375"/>
                  <a:pt x="1865769" y="71438"/>
                </a:cubicBezTo>
                <a:cubicBezTo>
                  <a:pt x="2061515" y="67501"/>
                  <a:pt x="2308641" y="152279"/>
                  <a:pt x="2591346" y="71438"/>
                </a:cubicBezTo>
                <a:cubicBezTo>
                  <a:pt x="2590644" y="45469"/>
                  <a:pt x="2594674" y="33202"/>
                  <a:pt x="2591346" y="0"/>
                </a:cubicBezTo>
                <a:cubicBezTo>
                  <a:pt x="2671628" y="54521"/>
                  <a:pt x="2682375" y="120732"/>
                  <a:pt x="2734221" y="142875"/>
                </a:cubicBezTo>
                <a:cubicBezTo>
                  <a:pt x="2682298" y="222418"/>
                  <a:pt x="2644760" y="230278"/>
                  <a:pt x="2591346" y="285750"/>
                </a:cubicBezTo>
                <a:cubicBezTo>
                  <a:pt x="2589643" y="251619"/>
                  <a:pt x="2597968" y="247185"/>
                  <a:pt x="2591346" y="214313"/>
                </a:cubicBezTo>
                <a:cubicBezTo>
                  <a:pt x="2398974" y="222654"/>
                  <a:pt x="2348617" y="184156"/>
                  <a:pt x="2124904" y="214313"/>
                </a:cubicBezTo>
                <a:cubicBezTo>
                  <a:pt x="1901191" y="244470"/>
                  <a:pt x="1818756" y="194980"/>
                  <a:pt x="1606635" y="214313"/>
                </a:cubicBezTo>
                <a:cubicBezTo>
                  <a:pt x="1394514" y="233646"/>
                  <a:pt x="1248735" y="171667"/>
                  <a:pt x="1036538" y="214313"/>
                </a:cubicBezTo>
                <a:cubicBezTo>
                  <a:pt x="824341" y="256959"/>
                  <a:pt x="775370" y="211370"/>
                  <a:pt x="570096" y="214313"/>
                </a:cubicBezTo>
                <a:cubicBezTo>
                  <a:pt x="364822" y="217256"/>
                  <a:pt x="236862" y="171891"/>
                  <a:pt x="0" y="214313"/>
                </a:cubicBezTo>
                <a:cubicBezTo>
                  <a:pt x="-8382" y="169573"/>
                  <a:pt x="14492" y="101800"/>
                  <a:pt x="0" y="71438"/>
                </a:cubicBezTo>
                <a:close/>
              </a:path>
              <a:path w="2734221" h="285750" stroke="0" extrusionOk="0">
                <a:moveTo>
                  <a:pt x="0" y="71438"/>
                </a:moveTo>
                <a:cubicBezTo>
                  <a:pt x="108102" y="38718"/>
                  <a:pt x="260380" y="90833"/>
                  <a:pt x="466442" y="71438"/>
                </a:cubicBezTo>
                <a:cubicBezTo>
                  <a:pt x="672504" y="52043"/>
                  <a:pt x="760467" y="117108"/>
                  <a:pt x="932885" y="71438"/>
                </a:cubicBezTo>
                <a:cubicBezTo>
                  <a:pt x="1105303" y="25768"/>
                  <a:pt x="1207372" y="110384"/>
                  <a:pt x="1425240" y="71438"/>
                </a:cubicBezTo>
                <a:cubicBezTo>
                  <a:pt x="1643108" y="32492"/>
                  <a:pt x="1677546" y="108182"/>
                  <a:pt x="1917596" y="71438"/>
                </a:cubicBezTo>
                <a:cubicBezTo>
                  <a:pt x="2157646" y="34694"/>
                  <a:pt x="2372167" y="76732"/>
                  <a:pt x="2591346" y="71438"/>
                </a:cubicBezTo>
                <a:cubicBezTo>
                  <a:pt x="2585233" y="53451"/>
                  <a:pt x="2594398" y="19862"/>
                  <a:pt x="2591346" y="0"/>
                </a:cubicBezTo>
                <a:cubicBezTo>
                  <a:pt x="2667039" y="42984"/>
                  <a:pt x="2694845" y="122747"/>
                  <a:pt x="2734221" y="142875"/>
                </a:cubicBezTo>
                <a:cubicBezTo>
                  <a:pt x="2680231" y="215804"/>
                  <a:pt x="2636886" y="236456"/>
                  <a:pt x="2591346" y="285750"/>
                </a:cubicBezTo>
                <a:cubicBezTo>
                  <a:pt x="2587896" y="250404"/>
                  <a:pt x="2597800" y="240181"/>
                  <a:pt x="2591346" y="214313"/>
                </a:cubicBezTo>
                <a:cubicBezTo>
                  <a:pt x="2387927" y="264070"/>
                  <a:pt x="2292183" y="182546"/>
                  <a:pt x="2098990" y="214313"/>
                </a:cubicBezTo>
                <a:cubicBezTo>
                  <a:pt x="1905797" y="246080"/>
                  <a:pt x="1787006" y="165575"/>
                  <a:pt x="1658461" y="214313"/>
                </a:cubicBezTo>
                <a:cubicBezTo>
                  <a:pt x="1529916" y="263051"/>
                  <a:pt x="1364313" y="163771"/>
                  <a:pt x="1192019" y="214313"/>
                </a:cubicBezTo>
                <a:cubicBezTo>
                  <a:pt x="1019725" y="264855"/>
                  <a:pt x="872842" y="178563"/>
                  <a:pt x="699663" y="214313"/>
                </a:cubicBezTo>
                <a:cubicBezTo>
                  <a:pt x="526484" y="250063"/>
                  <a:pt x="152352" y="151248"/>
                  <a:pt x="0" y="214313"/>
                </a:cubicBezTo>
                <a:cubicBezTo>
                  <a:pt x="-10838" y="152833"/>
                  <a:pt x="5737" y="121205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4B5B73-B1C3-814C-2699-FDE1B83EDD46}"/>
              </a:ext>
            </a:extLst>
          </p:cNvPr>
          <p:cNvSpPr/>
          <p:nvPr/>
        </p:nvSpPr>
        <p:spPr>
          <a:xfrm rot="10800000">
            <a:off x="3483697" y="4984495"/>
            <a:ext cx="2734219" cy="285750"/>
          </a:xfrm>
          <a:custGeom>
            <a:avLst/>
            <a:gdLst>
              <a:gd name="connsiteX0" fmla="*/ 0 w 2734219"/>
              <a:gd name="connsiteY0" fmla="*/ 71438 h 285750"/>
              <a:gd name="connsiteX1" fmla="*/ 518269 w 2734219"/>
              <a:gd name="connsiteY1" fmla="*/ 71438 h 285750"/>
              <a:gd name="connsiteX2" fmla="*/ 958797 w 2734219"/>
              <a:gd name="connsiteY2" fmla="*/ 71438 h 285750"/>
              <a:gd name="connsiteX3" fmla="*/ 1399326 w 2734219"/>
              <a:gd name="connsiteY3" fmla="*/ 71438 h 285750"/>
              <a:gd name="connsiteX4" fmla="*/ 1865768 w 2734219"/>
              <a:gd name="connsiteY4" fmla="*/ 71438 h 285750"/>
              <a:gd name="connsiteX5" fmla="*/ 2591344 w 2734219"/>
              <a:gd name="connsiteY5" fmla="*/ 71438 h 285750"/>
              <a:gd name="connsiteX6" fmla="*/ 2591344 w 2734219"/>
              <a:gd name="connsiteY6" fmla="*/ 0 h 285750"/>
              <a:gd name="connsiteX7" fmla="*/ 2734219 w 2734219"/>
              <a:gd name="connsiteY7" fmla="*/ 142875 h 285750"/>
              <a:gd name="connsiteX8" fmla="*/ 2591344 w 2734219"/>
              <a:gd name="connsiteY8" fmla="*/ 285750 h 285750"/>
              <a:gd name="connsiteX9" fmla="*/ 2591344 w 2734219"/>
              <a:gd name="connsiteY9" fmla="*/ 214313 h 285750"/>
              <a:gd name="connsiteX10" fmla="*/ 2124902 w 2734219"/>
              <a:gd name="connsiteY10" fmla="*/ 214313 h 285750"/>
              <a:gd name="connsiteX11" fmla="*/ 1606633 w 2734219"/>
              <a:gd name="connsiteY11" fmla="*/ 214313 h 285750"/>
              <a:gd name="connsiteX12" fmla="*/ 1036538 w 2734219"/>
              <a:gd name="connsiteY12" fmla="*/ 214313 h 285750"/>
              <a:gd name="connsiteX13" fmla="*/ 570096 w 2734219"/>
              <a:gd name="connsiteY13" fmla="*/ 214313 h 285750"/>
              <a:gd name="connsiteX14" fmla="*/ 0 w 2734219"/>
              <a:gd name="connsiteY14" fmla="*/ 214313 h 285750"/>
              <a:gd name="connsiteX15" fmla="*/ 0 w 2734219"/>
              <a:gd name="connsiteY15" fmla="*/ 7143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34219" h="285750" fill="none" extrusionOk="0">
                <a:moveTo>
                  <a:pt x="0" y="71438"/>
                </a:moveTo>
                <a:cubicBezTo>
                  <a:pt x="233761" y="15013"/>
                  <a:pt x="270704" y="75271"/>
                  <a:pt x="518269" y="71438"/>
                </a:cubicBezTo>
                <a:cubicBezTo>
                  <a:pt x="765834" y="67605"/>
                  <a:pt x="770072" y="104350"/>
                  <a:pt x="958797" y="71438"/>
                </a:cubicBezTo>
                <a:cubicBezTo>
                  <a:pt x="1147522" y="38526"/>
                  <a:pt x="1281084" y="120765"/>
                  <a:pt x="1399326" y="71438"/>
                </a:cubicBezTo>
                <a:cubicBezTo>
                  <a:pt x="1517568" y="22111"/>
                  <a:pt x="1670022" y="75375"/>
                  <a:pt x="1865768" y="71438"/>
                </a:cubicBezTo>
                <a:cubicBezTo>
                  <a:pt x="2061514" y="67501"/>
                  <a:pt x="2311716" y="152419"/>
                  <a:pt x="2591344" y="71438"/>
                </a:cubicBezTo>
                <a:cubicBezTo>
                  <a:pt x="2590642" y="45469"/>
                  <a:pt x="2594672" y="33202"/>
                  <a:pt x="2591344" y="0"/>
                </a:cubicBezTo>
                <a:cubicBezTo>
                  <a:pt x="2671626" y="54521"/>
                  <a:pt x="2682373" y="120732"/>
                  <a:pt x="2734219" y="142875"/>
                </a:cubicBezTo>
                <a:cubicBezTo>
                  <a:pt x="2682296" y="222418"/>
                  <a:pt x="2644758" y="230278"/>
                  <a:pt x="2591344" y="285750"/>
                </a:cubicBezTo>
                <a:cubicBezTo>
                  <a:pt x="2589641" y="251619"/>
                  <a:pt x="2597966" y="247185"/>
                  <a:pt x="2591344" y="214313"/>
                </a:cubicBezTo>
                <a:cubicBezTo>
                  <a:pt x="2398972" y="222654"/>
                  <a:pt x="2348615" y="184156"/>
                  <a:pt x="2124902" y="214313"/>
                </a:cubicBezTo>
                <a:cubicBezTo>
                  <a:pt x="1901189" y="244470"/>
                  <a:pt x="1818754" y="194980"/>
                  <a:pt x="1606633" y="214313"/>
                </a:cubicBezTo>
                <a:cubicBezTo>
                  <a:pt x="1394512" y="233646"/>
                  <a:pt x="1239827" y="169038"/>
                  <a:pt x="1036538" y="214313"/>
                </a:cubicBezTo>
                <a:cubicBezTo>
                  <a:pt x="833250" y="259588"/>
                  <a:pt x="775370" y="211370"/>
                  <a:pt x="570096" y="214313"/>
                </a:cubicBezTo>
                <a:cubicBezTo>
                  <a:pt x="364822" y="217256"/>
                  <a:pt x="236862" y="171891"/>
                  <a:pt x="0" y="214313"/>
                </a:cubicBezTo>
                <a:cubicBezTo>
                  <a:pt x="-8382" y="169573"/>
                  <a:pt x="14492" y="101800"/>
                  <a:pt x="0" y="71438"/>
                </a:cubicBezTo>
                <a:close/>
              </a:path>
              <a:path w="2734219" h="285750" stroke="0" extrusionOk="0">
                <a:moveTo>
                  <a:pt x="0" y="71438"/>
                </a:moveTo>
                <a:cubicBezTo>
                  <a:pt x="108102" y="38718"/>
                  <a:pt x="260380" y="90833"/>
                  <a:pt x="466442" y="71438"/>
                </a:cubicBezTo>
                <a:cubicBezTo>
                  <a:pt x="672504" y="52043"/>
                  <a:pt x="764999" y="121330"/>
                  <a:pt x="932884" y="71438"/>
                </a:cubicBezTo>
                <a:cubicBezTo>
                  <a:pt x="1100769" y="21546"/>
                  <a:pt x="1207371" y="110384"/>
                  <a:pt x="1425239" y="71438"/>
                </a:cubicBezTo>
                <a:cubicBezTo>
                  <a:pt x="1643107" y="32492"/>
                  <a:pt x="1677545" y="108182"/>
                  <a:pt x="1917595" y="71438"/>
                </a:cubicBezTo>
                <a:cubicBezTo>
                  <a:pt x="2157645" y="34694"/>
                  <a:pt x="2374694" y="82294"/>
                  <a:pt x="2591344" y="71438"/>
                </a:cubicBezTo>
                <a:cubicBezTo>
                  <a:pt x="2585231" y="53451"/>
                  <a:pt x="2594396" y="19862"/>
                  <a:pt x="2591344" y="0"/>
                </a:cubicBezTo>
                <a:cubicBezTo>
                  <a:pt x="2667037" y="42984"/>
                  <a:pt x="2694843" y="122747"/>
                  <a:pt x="2734219" y="142875"/>
                </a:cubicBezTo>
                <a:cubicBezTo>
                  <a:pt x="2680229" y="215804"/>
                  <a:pt x="2636884" y="236456"/>
                  <a:pt x="2591344" y="285750"/>
                </a:cubicBezTo>
                <a:cubicBezTo>
                  <a:pt x="2587894" y="250404"/>
                  <a:pt x="2597798" y="240181"/>
                  <a:pt x="2591344" y="214313"/>
                </a:cubicBezTo>
                <a:cubicBezTo>
                  <a:pt x="2379399" y="258569"/>
                  <a:pt x="2287552" y="180420"/>
                  <a:pt x="2098989" y="214313"/>
                </a:cubicBezTo>
                <a:cubicBezTo>
                  <a:pt x="1910427" y="248206"/>
                  <a:pt x="1787005" y="165575"/>
                  <a:pt x="1658460" y="214313"/>
                </a:cubicBezTo>
                <a:cubicBezTo>
                  <a:pt x="1529915" y="263051"/>
                  <a:pt x="1364312" y="163771"/>
                  <a:pt x="1192018" y="214313"/>
                </a:cubicBezTo>
                <a:cubicBezTo>
                  <a:pt x="1019724" y="264855"/>
                  <a:pt x="868174" y="174254"/>
                  <a:pt x="699663" y="214313"/>
                </a:cubicBezTo>
                <a:cubicBezTo>
                  <a:pt x="531153" y="254372"/>
                  <a:pt x="152352" y="151248"/>
                  <a:pt x="0" y="214313"/>
                </a:cubicBezTo>
                <a:cubicBezTo>
                  <a:pt x="-10838" y="152833"/>
                  <a:pt x="5737" y="121205"/>
                  <a:pt x="0" y="7143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8942432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0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7F9FD4D0-9E04-1E10-64D9-E282F623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07" y="2431006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2CA8EB67-E523-00E7-D543-852F2CB9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79" y="2431006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CAD244FD-78A8-E754-305D-EA5B60D5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51" y="2431006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DC046493-C47B-EFF9-718B-388EF12FC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923" y="2431006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F0988695-A21C-68A5-0087-C6E3B1E06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50" y="333755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9DA756B5-F54F-0A30-2F17-DD393F77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22" y="333755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2C754858-E873-2DE5-9CE6-4DE9C0468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94" y="333755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98D8353D-BF7E-59DA-E8D8-A56E7E2C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66" y="333755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B169B921-89D8-8C39-95F8-F478EA76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45" y="419744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7AF00B24-9045-F60F-4C90-753606765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17" y="419744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A0F026B0-0EFE-FBEF-9D66-5F6DE20C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89" y="419744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54423D18-A4E4-75E4-1827-6C44FB04A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61" y="4197449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8BF242C1-0021-F9B5-9962-C7995FB8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88" y="5104002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CC67E8B2-3024-DB35-9939-F2BD5165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60" y="5104002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470A9DB9-13BB-806E-CF9C-C0E8D981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32" y="5104002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omputer Servers - Computer Servers buyers, suppliers, importers, exporters  and manufacturers - Latest price and trends">
            <a:extLst>
              <a:ext uri="{FF2B5EF4-FFF2-40B4-BE49-F238E27FC236}">
                <a16:creationId xmlns:a16="http://schemas.microsoft.com/office/drawing/2014/main" id="{CC693842-8F1C-7A6B-C1CF-28400F37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204" y="5104002"/>
            <a:ext cx="796324" cy="10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45AD03-AD3F-1CBF-ECE2-8BA4EBE3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FBFB5-97C8-5CBF-EC76-ACF847BA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more customers you have, the more you need~~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ADD14-2C19-7791-DA19-E356853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20" name="Picture 4" descr="Sensu | Pull, don't push: architectures for monitoring and configuration in  a microservices era">
            <a:extLst>
              <a:ext uri="{FF2B5EF4-FFF2-40B4-BE49-F238E27FC236}">
                <a16:creationId xmlns:a16="http://schemas.microsoft.com/office/drawing/2014/main" id="{006307BE-C6C4-6F07-B9AF-9A25E967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19263"/>
            <a:ext cx="857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8FD9E-DF68-E19D-EE1D-48F9F538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7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7D26-9655-8E13-EC0B-7AE79F9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Let's take a kimchi fried rice restaurant as an example.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F4044-9001-E89A-315B-293EFFA3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Tom opened a kimchi fried rice restaurant.</a:t>
            </a:r>
          </a:p>
          <a:p>
            <a:r>
              <a:rPr lang="en-US" altLang="ko-KR" sz="2400" dirty="0"/>
              <a:t>Tom prepared the ingredients expecting about 30 customers a day, and actor Tom Cruise came and had the kimchi fried rice deliciously~ :0</a:t>
            </a:r>
            <a:endParaRPr lang="ko-KR" altLang="en-US" dirty="0"/>
          </a:p>
        </p:txBody>
      </p:sp>
      <p:pic>
        <p:nvPicPr>
          <p:cNvPr id="11268" name="Picture 4" descr="캐나다 런던 이민 : 무상 의료 시스템(Universal Health Care System)">
            <a:extLst>
              <a:ext uri="{FF2B5EF4-FFF2-40B4-BE49-F238E27FC236}">
                <a16:creationId xmlns:a16="http://schemas.microsoft.com/office/drawing/2014/main" id="{D9DFDA8A-5337-4868-9027-E7A1A3264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3663949"/>
            <a:ext cx="4953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A9504-5053-DECA-ABAF-5BBAFF51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0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3BE7C-C68C-DBEF-6D07-99FA3677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next week… Tom prepared for many customers… expected…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728B-C372-584F-44C2-194758D3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Prepare 300 servings of Kimchi Fried Rice!</a:t>
            </a:r>
          </a:p>
          <a:p>
            <a:r>
              <a:rPr lang="en-US" altLang="ko-KR" sz="2400" dirty="0"/>
              <a:t>FoodX Broadcast reports on the hygiene issues of foreign kimchi used in kimchi fried rice!</a:t>
            </a:r>
            <a:endParaRPr lang="ko-KR" altLang="en-US" sz="2400" dirty="0"/>
          </a:p>
        </p:txBody>
      </p:sp>
      <p:pic>
        <p:nvPicPr>
          <p:cNvPr id="12290" name="Picture 2" descr="알몸 김치' 충격 영상에도...음식점 68% “중국산 쓸 것”">
            <a:extLst>
              <a:ext uri="{FF2B5EF4-FFF2-40B4-BE49-F238E27FC236}">
                <a16:creationId xmlns:a16="http://schemas.microsoft.com/office/drawing/2014/main" id="{29646647-E9C4-3721-C1E3-073CAD601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37" y="3276367"/>
            <a:ext cx="40481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알몸배추' 중국, 이번엔 '맨발·담배꽁초' 절임공장 폭로돼(영상) | 서울신문">
            <a:extLst>
              <a:ext uri="{FF2B5EF4-FFF2-40B4-BE49-F238E27FC236}">
                <a16:creationId xmlns:a16="http://schemas.microsoft.com/office/drawing/2014/main" id="{7C036E9E-68A1-B7EF-F9C9-6D903057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7" y="3276367"/>
            <a:ext cx="443662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ED330-35B9-558F-E3DA-50B4614F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3" name="Rectangle 13342">
            <a:extLst>
              <a:ext uri="{FF2B5EF4-FFF2-40B4-BE49-F238E27FC236}">
                <a16:creationId xmlns:a16="http://schemas.microsoft.com/office/drawing/2014/main" id="{78844373-2C10-4009-B7EA-3CF513401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DCAE02-AAA2-B8D2-737C-4F344200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884" y="841375"/>
            <a:ext cx="26289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the end, the business failed </a:t>
            </a:r>
            <a:br>
              <a:rPr lang="en-US" altLang="ko-KR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ㅠ</a:t>
            </a:r>
            <a:r>
              <a:rPr lang="en-US" altLang="ko-KR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r>
              <a:rPr lang="ko-KR" alt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ㅠ</a:t>
            </a:r>
            <a:endParaRPr lang="en-US" altLang="ko-KR"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345" name="Group 13344">
            <a:extLst>
              <a:ext uri="{FF2B5EF4-FFF2-40B4-BE49-F238E27FC236}">
                <a16:creationId xmlns:a16="http://schemas.microsoft.com/office/drawing/2014/main" id="{8A1086F5-290F-43BC-8A5F-AA48DA80D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06573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3346" name="Freeform: Shape 13345">
              <a:extLst>
                <a:ext uri="{FF2B5EF4-FFF2-40B4-BE49-F238E27FC236}">
                  <a16:creationId xmlns:a16="http://schemas.microsoft.com/office/drawing/2014/main" id="{6BFE62CD-B7BF-4E72-B3A4-EF70C3DAF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7" name="Freeform: Shape 13346">
              <a:extLst>
                <a:ext uri="{FF2B5EF4-FFF2-40B4-BE49-F238E27FC236}">
                  <a16:creationId xmlns:a16="http://schemas.microsoft.com/office/drawing/2014/main" id="{EC58BB09-35C2-4EAD-A800-B39E4CA49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316" name="Picture 4" descr="단독] 고물가에 닫힌 지갑, 지난해 외식 폐업 8만 3000곳…치킨집·분식 눈물 | 서울신문">
            <a:extLst>
              <a:ext uri="{FF2B5EF4-FFF2-40B4-BE49-F238E27FC236}">
                <a16:creationId xmlns:a16="http://schemas.microsoft.com/office/drawing/2014/main" id="{606405D4-E1F3-BBB1-E5E3-4D56B8E8A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1" r="8355" b="-3"/>
          <a:stretch/>
        </p:blipFill>
        <p:spPr bwMode="auto">
          <a:xfrm>
            <a:off x="20" y="10"/>
            <a:ext cx="2768156" cy="3333740"/>
          </a:xfrm>
          <a:custGeom>
            <a:avLst/>
            <a:gdLst/>
            <a:ahLst/>
            <a:cxnLst/>
            <a:rect l="l" t="t" r="r" b="b"/>
            <a:pathLst>
              <a:path w="3690902" h="333375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690902" y="3333750"/>
                </a:lnTo>
                <a:lnTo>
                  <a:pt x="0" y="33337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3 issues forced Classic Brands out of business? - Furniture Today">
            <a:extLst>
              <a:ext uri="{FF2B5EF4-FFF2-40B4-BE49-F238E27FC236}">
                <a16:creationId xmlns:a16="http://schemas.microsoft.com/office/drawing/2014/main" id="{95585302-B855-6D8E-FE20-D540F969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r="25254" b="1"/>
          <a:stretch/>
        </p:blipFill>
        <p:spPr bwMode="auto">
          <a:xfrm>
            <a:off x="6211437" y="1"/>
            <a:ext cx="2932563" cy="3333747"/>
          </a:xfrm>
          <a:custGeom>
            <a:avLst/>
            <a:gdLst/>
            <a:ahLst/>
            <a:cxnLst/>
            <a:rect l="l" t="t" r="r" b="b"/>
            <a:pathLst>
              <a:path w="3910084" h="3333747">
                <a:moveTo>
                  <a:pt x="118775" y="0"/>
                </a:moveTo>
                <a:lnTo>
                  <a:pt x="3910084" y="0"/>
                </a:lnTo>
                <a:lnTo>
                  <a:pt x="3910084" y="3333747"/>
                </a:lnTo>
                <a:lnTo>
                  <a:pt x="203835" y="3333747"/>
                </a:lnTo>
                <a:lnTo>
                  <a:pt x="0" y="8036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5,597 Business Owner Sad Royalty-Free Images, Stock Photos &amp; Pictures |  Shutterstock">
            <a:extLst>
              <a:ext uri="{FF2B5EF4-FFF2-40B4-BE49-F238E27FC236}">
                <a16:creationId xmlns:a16="http://schemas.microsoft.com/office/drawing/2014/main" id="{10E8751A-23EF-1998-E688-1BE2C630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14155" b="1"/>
          <a:stretch/>
        </p:blipFill>
        <p:spPr bwMode="auto">
          <a:xfrm>
            <a:off x="20" y="3524255"/>
            <a:ext cx="2932543" cy="3333745"/>
          </a:xfrm>
          <a:custGeom>
            <a:avLst/>
            <a:gdLst/>
            <a:ahLst/>
            <a:cxnLst/>
            <a:rect l="l" t="t" r="r" b="b"/>
            <a:pathLst>
              <a:path w="3910084" h="3333745">
                <a:moveTo>
                  <a:pt x="0" y="0"/>
                </a:moveTo>
                <a:lnTo>
                  <a:pt x="3706250" y="0"/>
                </a:lnTo>
                <a:lnTo>
                  <a:pt x="3910084" y="2530130"/>
                </a:lnTo>
                <a:lnTo>
                  <a:pt x="3791309" y="3333745"/>
                </a:lnTo>
                <a:lnTo>
                  <a:pt x="0" y="33337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49" name="Group 13348">
            <a:extLst>
              <a:ext uri="{FF2B5EF4-FFF2-40B4-BE49-F238E27FC236}">
                <a16:creationId xmlns:a16="http://schemas.microsoft.com/office/drawing/2014/main" id="{0220991A-5EB0-44E3-B615-BDCA59E6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1441" y="0"/>
            <a:ext cx="1004290" cy="6858000"/>
            <a:chOff x="2661507" y="0"/>
            <a:chExt cx="1339053" cy="6858000"/>
          </a:xfrm>
        </p:grpSpPr>
        <p:sp>
          <p:nvSpPr>
            <p:cNvPr id="13350" name="Freeform: Shape 13349">
              <a:extLst>
                <a:ext uri="{FF2B5EF4-FFF2-40B4-BE49-F238E27FC236}">
                  <a16:creationId xmlns:a16="http://schemas.microsoft.com/office/drawing/2014/main" id="{6FBE570C-9796-4356-8D50-B25FFB05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51" name="Freeform: Shape 13350">
              <a:extLst>
                <a:ext uri="{FF2B5EF4-FFF2-40B4-BE49-F238E27FC236}">
                  <a16:creationId xmlns:a16="http://schemas.microsoft.com/office/drawing/2014/main" id="{7D72FE4A-0FC7-4162-85F2-63D0FE67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Kimchi Fried Rice – Joo Bar">
            <a:extLst>
              <a:ext uri="{FF2B5EF4-FFF2-40B4-BE49-F238E27FC236}">
                <a16:creationId xmlns:a16="http://schemas.microsoft.com/office/drawing/2014/main" id="{859A5644-4541-9171-A277-01DBDC29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4922" b="-2"/>
          <a:stretch/>
        </p:blipFill>
        <p:spPr bwMode="auto">
          <a:xfrm>
            <a:off x="6378126" y="3562350"/>
            <a:ext cx="2765874" cy="3295650"/>
          </a:xfrm>
          <a:custGeom>
            <a:avLst/>
            <a:gdLst/>
            <a:ahLst/>
            <a:cxnLst/>
            <a:rect l="l" t="t" r="r" b="b"/>
            <a:pathLst>
              <a:path w="3687832" h="3295650">
                <a:moveTo>
                  <a:pt x="3687832" y="0"/>
                </a:moveTo>
                <a:lnTo>
                  <a:pt x="3687832" y="3295650"/>
                </a:lnTo>
                <a:lnTo>
                  <a:pt x="691450" y="3295650"/>
                </a:lnTo>
                <a:lnTo>
                  <a:pt x="124499" y="1545374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53" name="Group 13352">
            <a:extLst>
              <a:ext uri="{FF2B5EF4-FFF2-40B4-BE49-F238E27FC236}">
                <a16:creationId xmlns:a16="http://schemas.microsoft.com/office/drawing/2014/main" id="{61D1A57D-77BC-4EEC-819E-6F5EEF34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078269" y="-2"/>
            <a:ext cx="1004290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13354" name="Freeform: Shape 13353">
              <a:extLst>
                <a:ext uri="{FF2B5EF4-FFF2-40B4-BE49-F238E27FC236}">
                  <a16:creationId xmlns:a16="http://schemas.microsoft.com/office/drawing/2014/main" id="{5913AB8E-CB2A-4854-8A54-923C07FC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55" name="Freeform: Shape 13354">
              <a:extLst>
                <a:ext uri="{FF2B5EF4-FFF2-40B4-BE49-F238E27FC236}">
                  <a16:creationId xmlns:a16="http://schemas.microsoft.com/office/drawing/2014/main" id="{81F5CCDF-B355-4127-8062-39039B53D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2940B0-BA94-7CF5-3639-2FD2C0EF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6933"/>
            <a:ext cx="1976437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A2B4C3E-133C-4C08-A7F5-3679BD6C5F71}" type="slidenum">
              <a:rPr lang="en-US" altLang="ko-KR" sz="42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altLang="ko-KR" sz="4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6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4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ow To Deal With A Server Not Found Message?">
            <a:extLst>
              <a:ext uri="{FF2B5EF4-FFF2-40B4-BE49-F238E27FC236}">
                <a16:creationId xmlns:a16="http://schemas.microsoft.com/office/drawing/2014/main" id="{DC3C49F1-9F7D-2090-7EFC-17679D65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r="34486"/>
          <a:stretch/>
        </p:blipFill>
        <p:spPr bwMode="auto">
          <a:xfrm>
            <a:off x="2432021" y="10"/>
            <a:ext cx="6711980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59" name="Freeform: Shape 1435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60" name="Freeform: Shape 1435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D4351-82AB-4C82-4F2D-52FEFB04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5728"/>
          </a:xfrm>
        </p:spPr>
        <p:txBody>
          <a:bodyPr anchor="b">
            <a:normAutofit/>
          </a:bodyPr>
          <a:lstStyle/>
          <a:p>
            <a:r>
              <a:rPr lang="en-US" altLang="ko-KR" sz="2200"/>
              <a:t>This also happens frequently in the Internet industry.</a:t>
            </a:r>
            <a:endParaRPr lang="ko-KR" altLang="en-US" sz="2200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D6390-F3FE-9418-5EC8-CFFF3BF8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ko-KR" sz="1500" dirty="0"/>
              <a:t>BTS Concert Reservation</a:t>
            </a:r>
          </a:p>
          <a:p>
            <a:r>
              <a:rPr lang="en-US" altLang="ko-KR" sz="1500" dirty="0"/>
              <a:t>Class Registration Period</a:t>
            </a:r>
          </a:p>
          <a:p>
            <a:r>
              <a:rPr lang="en-US" altLang="ko-KR" sz="1500" dirty="0"/>
              <a:t>Popular Short-Term Event Reservation</a:t>
            </a:r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7DFFB-01F6-12B7-421F-51FC9C4B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39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9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C9D5D-EAB9-D780-157F-5A37A9C7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4098798" cy="853238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Electricity usage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C3480-F779-EB6B-BDB4-6E40000C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32" y="1698476"/>
            <a:ext cx="3163101" cy="1886190"/>
          </a:xfrm>
        </p:spPr>
        <p:txBody>
          <a:bodyPr anchor="t">
            <a:normAutofit/>
          </a:bodyPr>
          <a:lstStyle/>
          <a:p>
            <a:r>
              <a:rPr lang="en-US" altLang="ko-KR" sz="1900" dirty="0"/>
              <a:t>Generator Installation</a:t>
            </a:r>
          </a:p>
          <a:p>
            <a:r>
              <a:rPr lang="en-US" altLang="ko-KR" sz="1900" dirty="0"/>
              <a:t>High initial setup costs</a:t>
            </a:r>
          </a:p>
          <a:p>
            <a:r>
              <a:rPr lang="en-US" altLang="ko-KR" sz="1900" dirty="0"/>
              <a:t>Limited capacity</a:t>
            </a:r>
          </a:p>
          <a:p>
            <a:r>
              <a:rPr lang="en-US" altLang="ko-KR" sz="1900" dirty="0"/>
              <a:t>A lot of effort</a:t>
            </a:r>
          </a:p>
        </p:txBody>
      </p:sp>
      <p:pic>
        <p:nvPicPr>
          <p:cNvPr id="5" name="그림 4" descr="창문, 만화 영화, 집이(가) 표시된 사진&#10;&#10;자동 생성된 설명">
            <a:extLst>
              <a:ext uri="{FF2B5EF4-FFF2-40B4-BE49-F238E27FC236}">
                <a16:creationId xmlns:a16="http://schemas.microsoft.com/office/drawing/2014/main" id="{810C32D7-E1D3-2CB3-7144-4C1C8D6F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8228" y="1231779"/>
            <a:ext cx="3841562" cy="32826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B12A5E-BDA1-1599-3766-2AEEAC7CCB68}"/>
              </a:ext>
            </a:extLst>
          </p:cNvPr>
          <p:cNvSpPr txBox="1">
            <a:spLocks/>
          </p:cNvSpPr>
          <p:nvPr/>
        </p:nvSpPr>
        <p:spPr>
          <a:xfrm>
            <a:off x="5411934" y="4390491"/>
            <a:ext cx="3523060" cy="2131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Whenever you need it</a:t>
            </a:r>
          </a:p>
          <a:p>
            <a:r>
              <a:rPr lang="en-US" altLang="ko-KR" sz="1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Pay only for what you use</a:t>
            </a:r>
          </a:p>
          <a:p>
            <a:r>
              <a:rPr lang="en-US" altLang="ko-KR" sz="1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Flexible capacity</a:t>
            </a:r>
          </a:p>
          <a:p>
            <a:r>
              <a:rPr lang="en-US" altLang="ko-KR" sz="1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Less effort</a:t>
            </a:r>
          </a:p>
        </p:txBody>
      </p:sp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CC746AE6-07FC-6B23-3AD3-6C239A9C6D69}"/>
              </a:ext>
            </a:extLst>
          </p:cNvPr>
          <p:cNvSpPr/>
          <p:nvPr/>
        </p:nvSpPr>
        <p:spPr>
          <a:xfrm>
            <a:off x="3624497" y="2873093"/>
            <a:ext cx="1833356" cy="204328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78D58-82C5-A950-2A93-111B10A7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873E0-4264-B47B-4992-E2894FEA3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 bwMode="auto">
          <a:xfrm>
            <a:off x="857413" y="3267307"/>
            <a:ext cx="2601801" cy="34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2283A-F57A-7192-CB38-4963373D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the cause?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77915-9B8C-0C37-7BEA-5D71A01DA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 occurs because the amount of server resources I prepared and the actual usage do not match.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9E2A1-124C-3910-54C6-3675A60A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71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F2F57-13E4-55D7-9D2F-A20DF9A6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Discrepancy between prepared amount and actual usage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995C6-12F6-6642-784F-F3188501C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9D43C-1432-011A-6A7B-559B4154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122" name="Picture 2" descr="Cloud Computing - elasticity">
            <a:extLst>
              <a:ext uri="{FF2B5EF4-FFF2-40B4-BE49-F238E27FC236}">
                <a16:creationId xmlns:a16="http://schemas.microsoft.com/office/drawing/2014/main" id="{0AAE7B8C-7B91-D500-0DFB-6FEF9C75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886700" cy="411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99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176-E1DB-F4AD-3620-920FAFFB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Again… back to the kimchi fried rice restaurant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D6BF0-0C8F-448B-23E1-6A53755E1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if there is a market selling ingredients related to kimchi fried rice next to a kimchi fried rice restaurant?</a:t>
            </a:r>
          </a:p>
          <a:p>
            <a:endParaRPr lang="en-US" altLang="ko-KR" dirty="0"/>
          </a:p>
          <a:p>
            <a:r>
              <a:rPr lang="en-US" altLang="ko-KR" dirty="0"/>
              <a:t>Ability to respond flexibly to demand</a:t>
            </a:r>
          </a:p>
          <a:p>
            <a:r>
              <a:rPr lang="en-US" altLang="ko-KR" dirty="0"/>
              <a:t>Ability to flexibly deal with problems such as a shortage or overabundance of kimchi fried rice!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7D574-D47B-E74C-5215-5BF24D05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6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050D5-39ED-BF28-B0C6-C045BE2D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When we introduce Cloud Computing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B0427-83C6-043B-81E5-93841665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61389" cy="4351338"/>
          </a:xfrm>
        </p:spPr>
        <p:txBody>
          <a:bodyPr/>
          <a:lstStyle/>
          <a:p>
            <a:r>
              <a:rPr lang="en-US" altLang="ko-KR" dirty="0"/>
              <a:t>Flexible response to computing resources</a:t>
            </a:r>
          </a:p>
          <a:p>
            <a:r>
              <a:rPr lang="en-US" altLang="ko-KR" dirty="0"/>
              <a:t>When traffic is high, we can immediately rent the servers and bandwidth we need</a:t>
            </a:r>
          </a:p>
          <a:p>
            <a:r>
              <a:rPr lang="en-US" altLang="ko-KR" dirty="0"/>
              <a:t>When traffic is low, we can immediately return the servers we don't need anymore!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FF4991-CD90-32AD-9229-B1142F4D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D6073-EB79-D887-0E0B-F927374C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Resources can be used flexibly according to demand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34C7D-D97A-5D87-1D18-6DC5140F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95AAD-71F9-3B3B-D0FE-24BEAFBC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146" name="Picture 2" descr="Cloud Computing - elasticity">
            <a:extLst>
              <a:ext uri="{FF2B5EF4-FFF2-40B4-BE49-F238E27FC236}">
                <a16:creationId xmlns:a16="http://schemas.microsoft.com/office/drawing/2014/main" id="{5293A2D8-F618-2142-0830-09D1AFC2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1870077"/>
            <a:ext cx="7153836" cy="373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08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E8934-2194-C932-9B28-BC98C074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Introduction to Cloud Computing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2F94D-B817-B4C4-0BF5-BD7AC8EFB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5971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Cloud Computing is the processing of tasks using other computing resources connected to the Internet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Cloud Computing is the concept of Computing Resource As A Service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Cloud computing enables resources to be used flexibly according to demand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CE0C76-3478-B8BA-0B44-292BFCF7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5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2" name="Rectangle 1640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What Is Cloud Computing? How the Cloud Works | Built In">
            <a:extLst>
              <a:ext uri="{FF2B5EF4-FFF2-40B4-BE49-F238E27FC236}">
                <a16:creationId xmlns:a16="http://schemas.microsoft.com/office/drawing/2014/main" id="{00CE37AC-9129-B70F-0A53-9D827E460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r="29415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5E8D92-F821-BF41-FA50-BDE9A97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53" y="1065862"/>
            <a:ext cx="8445276" cy="4726276"/>
          </a:xfrm>
        </p:spPr>
        <p:txBody>
          <a:bodyPr>
            <a:normAutofit/>
          </a:bodyPr>
          <a:lstStyle/>
          <a:p>
            <a:r>
              <a:rPr lang="en-US" altLang="ko-KR" sz="7000" dirty="0">
                <a:ln w="22225">
                  <a:solidFill>
                    <a:srgbClr val="FFFFFF"/>
                  </a:solidFill>
                </a:ln>
                <a:noFill/>
              </a:rPr>
              <a:t>3. Major Features of Cloud Computing</a:t>
            </a:r>
            <a:endParaRPr lang="ko-KR" altLang="en-US" sz="70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6404" name="Straight Connector 1640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5DB30-9D87-880F-D268-8B96DB54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18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F579-168B-CD63-DFE2-45963B6B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of Cloud Computing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34F7B6-FE3C-E213-94CB-4EF9A4E0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D58008-5788-267A-AEF3-DFE4087CEC04}"/>
              </a:ext>
            </a:extLst>
          </p:cNvPr>
          <p:cNvSpPr/>
          <p:nvPr/>
        </p:nvSpPr>
        <p:spPr>
          <a:xfrm>
            <a:off x="628649" y="1825625"/>
            <a:ext cx="3943351" cy="2157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On</a:t>
            </a:r>
            <a:r>
              <a:rPr lang="ko-KR" altLang="en-US" sz="5400" dirty="0"/>
              <a:t> </a:t>
            </a:r>
            <a:r>
              <a:rPr lang="en-US" altLang="ko-KR" sz="5400" dirty="0"/>
              <a:t>Demand</a:t>
            </a:r>
            <a:endParaRPr lang="ko-KR" altLang="en-US" sz="5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499D56-B82A-1BDC-727C-DDB8AF5F1105}"/>
              </a:ext>
            </a:extLst>
          </p:cNvPr>
          <p:cNvSpPr/>
          <p:nvPr/>
        </p:nvSpPr>
        <p:spPr>
          <a:xfrm>
            <a:off x="4572000" y="1825625"/>
            <a:ext cx="3943351" cy="2157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Massive Scalability</a:t>
            </a:r>
            <a:endParaRPr lang="ko-KR" altLang="en-US" sz="5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ECECD8-69E1-085E-BD48-0D0DEFFA091F}"/>
              </a:ext>
            </a:extLst>
          </p:cNvPr>
          <p:cNvSpPr/>
          <p:nvPr/>
        </p:nvSpPr>
        <p:spPr>
          <a:xfrm>
            <a:off x="628648" y="4001294"/>
            <a:ext cx="3943351" cy="2157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Pay-as-</a:t>
            </a:r>
          </a:p>
          <a:p>
            <a:pPr algn="ctr"/>
            <a:r>
              <a:rPr lang="en-US" altLang="ko-KR" sz="5400" dirty="0"/>
              <a:t>you-go</a:t>
            </a:r>
            <a:endParaRPr lang="ko-KR" altLang="en-US" sz="5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FFA298-8C8E-979A-B5C3-B408AC105923}"/>
              </a:ext>
            </a:extLst>
          </p:cNvPr>
          <p:cNvSpPr/>
          <p:nvPr/>
        </p:nvSpPr>
        <p:spPr>
          <a:xfrm>
            <a:off x="4571999" y="4001294"/>
            <a:ext cx="3943351" cy="2157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Easy </a:t>
            </a:r>
            <a:r>
              <a:rPr lang="en-US" altLang="ko-KR" sz="4800" dirty="0"/>
              <a:t>management</a:t>
            </a:r>
            <a:endParaRPr lang="ko-KR" altLang="en-US" sz="5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C18551-DC6D-4159-AE61-271BCDEA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tholics Provide Clean Water in Three African Countries | Cross Catholic  Outreach">
            <a:extLst>
              <a:ext uri="{FF2B5EF4-FFF2-40B4-BE49-F238E27FC236}">
                <a16:creationId xmlns:a16="http://schemas.microsoft.com/office/drawing/2014/main" id="{2E8277CC-9280-944A-7DB2-5B6510B8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r="-2" b="-2"/>
          <a:stretch/>
        </p:blipFill>
        <p:spPr bwMode="auto"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415A43-2D7F-71EC-1998-2ED255BC5D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98" r="2971" b="3"/>
          <a:stretch/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0E4EF3-8CD3-266C-ACE0-25D51CC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Feature 1: On</a:t>
            </a:r>
            <a:r>
              <a:rPr lang="ko-KR" altLang="en-US" sz="3000" dirty="0"/>
              <a:t> </a:t>
            </a:r>
            <a:r>
              <a:rPr lang="en-US" altLang="ko-KR" sz="3000" dirty="0"/>
              <a:t>Demand</a:t>
            </a:r>
            <a:endParaRPr lang="ko-KR" altLang="en-US" sz="3000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4F9A-49F7-9DB8-F9C8-7E3665CC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Once upon a time, if you wanted to drink water and watch a movie…</a:t>
            </a:r>
          </a:p>
          <a:p>
            <a:pPr lvl="1"/>
            <a:r>
              <a:rPr lang="en-US" altLang="ko-KR" sz="1300" dirty="0"/>
              <a:t>Go to the well and get water. </a:t>
            </a:r>
          </a:p>
          <a:p>
            <a:pPr lvl="1"/>
            <a:r>
              <a:rPr lang="en-US" altLang="ko-KR" sz="1300" dirty="0"/>
              <a:t>Go to the video rental store and rent a video tape.</a:t>
            </a:r>
            <a:endParaRPr lang="ko-KR" altLang="en-US" sz="13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1A26F-F55D-3EB8-AA20-4E9C634A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7416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48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2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C4C3B-7261-2787-8844-8A0D6FE4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Feature 1: On</a:t>
            </a:r>
            <a:r>
              <a:rPr lang="ko-KR" altLang="en-US" sz="4400" dirty="0"/>
              <a:t> </a:t>
            </a:r>
            <a:r>
              <a:rPr lang="en-US" altLang="ko-KR" sz="4400" dirty="0"/>
              <a:t>Demand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BC1CB-FF5C-CC81-9C60-FF235C18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Water on Demand</a:t>
            </a:r>
          </a:p>
          <a:p>
            <a:r>
              <a:rPr lang="en-US" altLang="ko-KR" dirty="0"/>
              <a:t>Video on Demand</a:t>
            </a:r>
            <a:endParaRPr lang="ko-KR" altLang="en-US" dirty="0"/>
          </a:p>
        </p:txBody>
      </p:sp>
      <p:pic>
        <p:nvPicPr>
          <p:cNvPr id="2050" name="Picture 2" descr="Is Miami Tap Water Safe To Drink? - Coastal Dream Life">
            <a:extLst>
              <a:ext uri="{FF2B5EF4-FFF2-40B4-BE49-F238E27FC236}">
                <a16:creationId xmlns:a16="http://schemas.microsoft.com/office/drawing/2014/main" id="{1F42E5EA-5EF4-FB87-5B35-970E6B6E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2964581"/>
            <a:ext cx="3839659" cy="25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y 2020 releases Video on Demand (VOD) – CALIFORNIA LIFE HD">
            <a:extLst>
              <a:ext uri="{FF2B5EF4-FFF2-40B4-BE49-F238E27FC236}">
                <a16:creationId xmlns:a16="http://schemas.microsoft.com/office/drawing/2014/main" id="{E061D33A-C57E-7DB0-889B-B10BF1B94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/>
          <a:stretch/>
        </p:blipFill>
        <p:spPr bwMode="auto">
          <a:xfrm>
            <a:off x="4675690" y="2964581"/>
            <a:ext cx="3871757" cy="25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1E183-70EF-9B67-D19E-6045DD8A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8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6BCD-8AFA-4CB3-8290-C266E52C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Now, we also rent computing resources!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0618D-C9C4-436B-AA47-80F4D708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81157E-2DB5-4795-B7FF-03ABD08A8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01"/>
          <a:stretch/>
        </p:blipFill>
        <p:spPr>
          <a:xfrm>
            <a:off x="1318022" y="2463282"/>
            <a:ext cx="6507956" cy="280880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864765-40F4-02EC-4AF2-452E065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6" name="Picture 2" descr="Premium Vector | Cloud gaming icon with game controllers">
            <a:extLst>
              <a:ext uri="{FF2B5EF4-FFF2-40B4-BE49-F238E27FC236}">
                <a16:creationId xmlns:a16="http://schemas.microsoft.com/office/drawing/2014/main" id="{BF58C691-9D03-D274-1B9E-3BE113429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3109" r="16662" b="16607"/>
          <a:stretch/>
        </p:blipFill>
        <p:spPr bwMode="auto">
          <a:xfrm>
            <a:off x="6179866" y="3036836"/>
            <a:ext cx="2169003" cy="1928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05F08-6D4A-2143-22A6-EAF98CB5F15E}"/>
              </a:ext>
            </a:extLst>
          </p:cNvPr>
          <p:cNvSpPr txBox="1"/>
          <p:nvPr/>
        </p:nvSpPr>
        <p:spPr>
          <a:xfrm>
            <a:off x="5399313" y="2463282"/>
            <a:ext cx="32700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Borrowing</a:t>
            </a:r>
            <a:r>
              <a:rPr lang="ko-KR" altLang="en-US" dirty="0"/>
              <a:t> </a:t>
            </a:r>
            <a:r>
              <a:rPr lang="ko-KR" altLang="en-US" dirty="0" err="1"/>
              <a:t>computing</a:t>
            </a:r>
            <a:r>
              <a:rPr lang="ko-KR" altLang="en-US" dirty="0"/>
              <a:t> </a:t>
            </a:r>
            <a:r>
              <a:rPr lang="ko-KR" altLang="en-US" dirty="0" err="1"/>
              <a:t>resources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A4709-E1E2-66D7-08B1-8CFBCDD0888A}"/>
              </a:ext>
            </a:extLst>
          </p:cNvPr>
          <p:cNvSpPr txBox="1"/>
          <p:nvPr/>
        </p:nvSpPr>
        <p:spPr>
          <a:xfrm>
            <a:off x="1949784" y="2463282"/>
            <a:ext cx="29879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Owning</a:t>
            </a:r>
            <a:r>
              <a:rPr lang="ko-KR" altLang="en-US" dirty="0"/>
              <a:t> </a:t>
            </a:r>
            <a:r>
              <a:rPr lang="ko-KR" altLang="en-US" dirty="0" err="1"/>
              <a:t>computing</a:t>
            </a:r>
            <a:r>
              <a:rPr lang="ko-KR" altLang="en-US" dirty="0"/>
              <a:t> </a:t>
            </a:r>
            <a:r>
              <a:rPr lang="ko-KR" altLang="en-US" dirty="0" err="1"/>
              <a:t>resources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008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C4C3B-7261-2787-8844-8A0D6FE4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683468" cy="1325563"/>
          </a:xfrm>
        </p:spPr>
        <p:txBody>
          <a:bodyPr/>
          <a:lstStyle/>
          <a:p>
            <a:r>
              <a:rPr lang="en-US" altLang="ko-KR" sz="4400" dirty="0"/>
              <a:t>Feature 1: On</a:t>
            </a:r>
            <a:r>
              <a:rPr lang="ko-KR" altLang="en-US" sz="4400" dirty="0"/>
              <a:t> </a:t>
            </a:r>
            <a:r>
              <a:rPr lang="en-US" altLang="ko-KR" sz="4400" dirty="0"/>
              <a:t>Demand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BC1CB-FF5C-CC81-9C60-FF235C184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altLang="ko-KR" dirty="0"/>
              <a:t>Computing Resource on Demand</a:t>
            </a:r>
          </a:p>
          <a:p>
            <a:r>
              <a:rPr lang="en-US" altLang="ko-KR" dirty="0"/>
              <a:t>We can borrow computing resources whenever we want.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9E507-F8E2-E217-AE7E-60E01CA6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12879"/>
            <a:ext cx="3857625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EE853-3937-B0E4-C0F8-0E462A31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F038B-0339-F0C3-4F36-0961260D8CCD}"/>
              </a:ext>
            </a:extLst>
          </p:cNvPr>
          <p:cNvSpPr txBox="1"/>
          <p:nvPr/>
        </p:nvSpPr>
        <p:spPr>
          <a:xfrm>
            <a:off x="5373453" y="136524"/>
            <a:ext cx="368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Various</a:t>
            </a:r>
            <a:r>
              <a:rPr lang="ko-KR" altLang="en-US" dirty="0"/>
              <a:t> IT </a:t>
            </a:r>
            <a:r>
              <a:rPr lang="ko-KR" altLang="en-US" dirty="0" err="1"/>
              <a:t>resources</a:t>
            </a:r>
            <a:r>
              <a:rPr lang="ko-KR" altLang="en-US" dirty="0"/>
              <a:t> </a:t>
            </a:r>
            <a:r>
              <a:rPr lang="ko-KR" altLang="en-US" dirty="0" err="1"/>
              <a:t>provided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232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지루한 영어를 재밌게! 모바일 영어 학습 게임 앱 추천">
            <a:extLst>
              <a:ext uri="{FF2B5EF4-FFF2-40B4-BE49-F238E27FC236}">
                <a16:creationId xmlns:a16="http://schemas.microsoft.com/office/drawing/2014/main" id="{70E683F4-6E82-4512-FEC3-AA72B07CE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2" r="21896" b="1"/>
          <a:stretch/>
        </p:blipFill>
        <p:spPr bwMode="auto">
          <a:xfrm>
            <a:off x="1891767" y="1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Rectangle 308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CA7587-3369-FCBA-C661-61388D22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altLang="ko-KR" sz="3500" dirty="0"/>
              <a:t>Feature 2: Massive scalability</a:t>
            </a:r>
            <a:endParaRPr lang="ko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D6275-54BC-78FA-A2A7-F4A39FDB6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Started a business and developed a game</a:t>
            </a:r>
          </a:p>
          <a:p>
            <a:r>
              <a:rPr lang="en-US" altLang="ko-KR" sz="1700" dirty="0"/>
              <a:t>Usually operates with about 100 daily users and 2 servers</a:t>
            </a:r>
          </a:p>
          <a:p>
            <a:r>
              <a:rPr lang="en-US" altLang="ko-KR" sz="1700" dirty="0"/>
              <a:t>The game was introduced in the media as good for improving IQ, so traffic increased 1000 times</a:t>
            </a:r>
            <a:endParaRPr lang="ko-KR" altLang="en-US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3F0249-FF20-8A9D-BFE4-98C02841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Freeform: Shape 514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BE5004-54BE-5D71-45BF-61E40005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3500">
                <a:solidFill>
                  <a:srgbClr val="FFFFFF"/>
                </a:solidFill>
              </a:rPr>
              <a:t>Feature 2: Massive scalability</a:t>
            </a:r>
            <a:endParaRPr lang="ko-KR" altLang="en-US" sz="35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94510-16E2-D5BB-9B24-E639FB67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295" y="649480"/>
            <a:ext cx="2268977" cy="5546047"/>
          </a:xfrm>
        </p:spPr>
        <p:txBody>
          <a:bodyPr anchor="ctr">
            <a:normAutofit/>
          </a:bodyPr>
          <a:lstStyle/>
          <a:p>
            <a:r>
              <a:rPr lang="en-US" altLang="ko-KR" sz="1700"/>
              <a:t>Is it possible to increase the server count by 1,000 by tomorrow? </a:t>
            </a:r>
          </a:p>
          <a:p>
            <a:r>
              <a:rPr lang="en-US" altLang="ko-KR" sz="1700"/>
              <a:t>Impossible </a:t>
            </a:r>
            <a:r>
              <a:rPr lang="en-US" altLang="ko-KR" sz="1700">
                <a:sym typeface="Wingdings" panose="05000000000000000000" pitchFamily="2" charset="2"/>
              </a:rPr>
              <a:t> </a:t>
            </a:r>
            <a:r>
              <a:rPr lang="en-US" altLang="ko-KR" sz="1700"/>
              <a:t>Customers won't wait </a:t>
            </a:r>
            <a:r>
              <a:rPr lang="en-US" altLang="ko-KR" sz="1700">
                <a:sym typeface="Wingdings" panose="05000000000000000000" pitchFamily="2" charset="2"/>
              </a:rPr>
              <a:t></a:t>
            </a:r>
            <a:r>
              <a:rPr lang="en-US" altLang="ko-KR" sz="1700"/>
              <a:t> Business failure</a:t>
            </a:r>
            <a:endParaRPr lang="ko-KR" altLang="en-US" sz="1700"/>
          </a:p>
        </p:txBody>
      </p:sp>
      <p:pic>
        <p:nvPicPr>
          <p:cNvPr id="2050" name="Picture 2" descr="Page isn't available right now : r/facebook">
            <a:extLst>
              <a:ext uri="{FF2B5EF4-FFF2-40B4-BE49-F238E27FC236}">
                <a16:creationId xmlns:a16="http://schemas.microsoft.com/office/drawing/2014/main" id="{E3040A07-221F-9CE1-921A-B5446E5F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2126" y="852242"/>
            <a:ext cx="2711832" cy="51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5182C-815F-9739-DA2B-7EE5E0CE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5578B-A2F7-2455-D867-4F88DF65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2: Massive scalability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F8620-A9F7-B1AE-189E-B53BE588B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With the cloud,</a:t>
            </a:r>
          </a:p>
          <a:p>
            <a:r>
              <a:rPr lang="en-US" altLang="ko-KR" dirty="0"/>
              <a:t>Prepare 1,000 servers in 10 minutes</a:t>
            </a:r>
          </a:p>
          <a:p>
            <a:r>
              <a:rPr lang="en-US" altLang="ko-KR" dirty="0"/>
              <a:t>Prepare 10,000 servers in 10 minutes</a:t>
            </a:r>
          </a:p>
          <a:p>
            <a:r>
              <a:rPr lang="en-US" altLang="ko-KR" dirty="0"/>
              <a:t>Large-scale expansion according to demand is possible within minutes!!!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68734-13E2-A790-55C9-FC690DEF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6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5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05578B-A2F7-2455-D867-4F88DF65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 fontScale="90000"/>
          </a:bodyPr>
          <a:lstStyle/>
          <a:p>
            <a:r>
              <a:rPr lang="en-US" altLang="ko-KR" sz="3900" dirty="0"/>
              <a:t>Feature 2: Massive scalability</a:t>
            </a:r>
            <a:endParaRPr lang="ko-KR" altLang="en-US" sz="3900" dirty="0"/>
          </a:p>
        </p:txBody>
      </p:sp>
      <p:sp>
        <p:nvSpPr>
          <p:cNvPr id="616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F8620-A9F7-B1AE-189E-B53BE588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US" altLang="ko-KR" sz="1900" dirty="0"/>
              <a:t>Cloud service providers build large-scale computing resources in advance.</a:t>
            </a:r>
            <a:endParaRPr lang="ko-KR" altLang="en-US" sz="1900" dirty="0"/>
          </a:p>
        </p:txBody>
      </p:sp>
      <p:pic>
        <p:nvPicPr>
          <p:cNvPr id="6146" name="Picture 2" descr="서버 유치형 데이터센터에서 클라우드 데이터센터로.. 그리고 이제는 둘을 합친 하이브리드 데이터센터가 대세가 될 듯 싶은데.. ::  학주니닷컴">
            <a:extLst>
              <a:ext uri="{FF2B5EF4-FFF2-40B4-BE49-F238E27FC236}">
                <a16:creationId xmlns:a16="http://schemas.microsoft.com/office/drawing/2014/main" id="{B87FF9BE-97E0-2664-2719-B5DE9B764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397" y="2290936"/>
            <a:ext cx="7688062" cy="3959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66C1A-C47C-803C-8A05-7B4215D2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16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74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cure, Extensive, and Reliable Global Cloud Infrastructure">
            <a:extLst>
              <a:ext uri="{FF2B5EF4-FFF2-40B4-BE49-F238E27FC236}">
                <a16:creationId xmlns:a16="http://schemas.microsoft.com/office/drawing/2014/main" id="{6E3B6B88-A732-DF4C-0D00-D1FF88F75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765"/>
          <a:stretch/>
        </p:blipFill>
        <p:spPr bwMode="auto">
          <a:xfrm>
            <a:off x="20" y="10"/>
            <a:ext cx="9171076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3" name="Group 7176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2987478"/>
            <a:ext cx="9171095" cy="1828800"/>
            <a:chOff x="-305" y="2987478"/>
            <a:chExt cx="12188952" cy="1828800"/>
          </a:xfrm>
        </p:grpSpPr>
        <p:sp>
          <p:nvSpPr>
            <p:cNvPr id="7178" name="Freeform: Shape 7177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9" name="Freeform: Shape 7178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0" name="Freeform: Shape 7179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7181" name="Freeform: Shape 7180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823C63-4D4C-6E57-08EE-F6182F3B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51037"/>
            <a:ext cx="2919626" cy="150993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Feature 2: Massive scalability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3C302-DA85-DF1E-1CCE-B29DDC9C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4" y="4551037"/>
            <a:ext cx="3986515" cy="1509935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AWS builds computing resources in major cities around the world.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6281E-9E88-C3B9-2265-E6EEF99E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4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70A06-9330-D9BE-E601-A31D56CC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3: Pay-as-you-go billing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47A2E-F72F-9994-3F0C-7EB2D45E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start an internet business, you need to buy a server, operate the server, network…</a:t>
            </a:r>
          </a:p>
          <a:p>
            <a:endParaRPr lang="en-US" altLang="ko-KR" dirty="0"/>
          </a:p>
          <a:p>
            <a:r>
              <a:rPr lang="en-US" altLang="ko-KR" dirty="0"/>
              <a:t>All of this is initial cost</a:t>
            </a:r>
          </a:p>
          <a:p>
            <a:endParaRPr lang="en-US" altLang="ko-KR" dirty="0"/>
          </a:p>
          <a:p>
            <a:r>
              <a:rPr lang="en-US" altLang="ko-KR" dirty="0"/>
              <a:t>What if you invest tens of millions of dollars and the business doesn’t go well or fails?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E75D9-C22B-27E1-0658-59A8128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4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0" name="Rectangle 819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770A06-9330-D9BE-E601-A31D56CC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991443"/>
            <a:ext cx="3332365" cy="1087819"/>
          </a:xfrm>
        </p:spPr>
        <p:txBody>
          <a:bodyPr anchor="b">
            <a:normAutofit fontScale="90000"/>
          </a:bodyPr>
          <a:lstStyle/>
          <a:p>
            <a:r>
              <a:rPr lang="en-US" altLang="ko-KR" sz="3200" dirty="0"/>
              <a:t>Feature 3: Pay-as-you-go billing</a:t>
            </a:r>
            <a:endParaRPr lang="ko-KR" altLang="en-US" sz="3000" dirty="0"/>
          </a:p>
        </p:txBody>
      </p:sp>
      <p:sp>
        <p:nvSpPr>
          <p:cNvPr id="8211" name="Rectangle 820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47A2E-F72F-9994-3F0C-7EB2D45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" y="2684095"/>
            <a:ext cx="3619446" cy="349286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Cloud services allow you to pay only for what you use. </a:t>
            </a:r>
          </a:p>
          <a:p>
            <a:r>
              <a:rPr lang="en-US" altLang="ko-KR" sz="2400" dirty="0"/>
              <a:t>Lower initial costs reduce risk.</a:t>
            </a:r>
            <a:endParaRPr lang="ko-KR" altLang="en-US" sz="2400" dirty="0"/>
          </a:p>
        </p:txBody>
      </p:sp>
      <p:pic>
        <p:nvPicPr>
          <p:cNvPr id="8194" name="Picture 2" descr="AWS Cost Explorer Update – Better Filtering &amp; Grouping, Report Management,  RI Reports | AWS News Blog">
            <a:extLst>
              <a:ext uri="{FF2B5EF4-FFF2-40B4-BE49-F238E27FC236}">
                <a16:creationId xmlns:a16="http://schemas.microsoft.com/office/drawing/2014/main" id="{C2F8FEC2-4C34-57E7-583A-0A559B2B4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9362" y="1577878"/>
            <a:ext cx="4830318" cy="3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BF0BA-1EFF-F710-10DA-A73ECA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F829A-B68F-4100-7260-ED54D35F2E04}"/>
              </a:ext>
            </a:extLst>
          </p:cNvPr>
          <p:cNvSpPr txBox="1"/>
          <p:nvPr/>
        </p:nvSpPr>
        <p:spPr>
          <a:xfrm>
            <a:off x="4572000" y="52801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Building</a:t>
            </a:r>
            <a:r>
              <a:rPr lang="ko-KR" altLang="en-US" dirty="0"/>
              <a:t> </a:t>
            </a:r>
            <a:r>
              <a:rPr lang="ko-KR" altLang="en-US" dirty="0" err="1"/>
              <a:t>Page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Amazon</a:t>
            </a:r>
            <a:r>
              <a:rPr lang="ko-KR" altLang="en-US" dirty="0"/>
              <a:t> </a:t>
            </a:r>
            <a:r>
              <a:rPr lang="ko-KR" altLang="en-US" dirty="0" err="1"/>
              <a:t>Web</a:t>
            </a:r>
            <a:r>
              <a:rPr lang="ko-KR" altLang="en-US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204192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799A17-D08D-E5E9-A62E-AB48801A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4822698" cy="1719072"/>
          </a:xfrm>
        </p:spPr>
        <p:txBody>
          <a:bodyPr anchor="b">
            <a:normAutofit/>
          </a:bodyPr>
          <a:lstStyle/>
          <a:p>
            <a:r>
              <a:rPr lang="en-US" altLang="ko-KR" sz="3600" dirty="0"/>
              <a:t>Feature 4: Convenience of management</a:t>
            </a:r>
            <a:endParaRPr lang="ko-KR" altLang="en-US" sz="36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ED62F-E8D2-B878-87F6-36787A87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1" y="2807208"/>
            <a:ext cx="3126703" cy="3410712"/>
          </a:xfrm>
        </p:spPr>
        <p:txBody>
          <a:bodyPr anchor="t">
            <a:normAutofit/>
          </a:bodyPr>
          <a:lstStyle/>
          <a:p>
            <a:r>
              <a:rPr lang="en-US" altLang="ko-KR" sz="1900" dirty="0"/>
              <a:t>To purchase and manage a server directly</a:t>
            </a:r>
          </a:p>
          <a:p>
            <a:r>
              <a:rPr lang="en-US" altLang="ko-KR" sz="1900" dirty="0"/>
              <a:t>For traditional IT resource management methods, a specialist is essential</a:t>
            </a:r>
          </a:p>
          <a:p>
            <a:r>
              <a:rPr lang="en-US" altLang="ko-KR" sz="1900" dirty="0"/>
              <a:t>Directly set up and manage servers, networks, security, etc.</a:t>
            </a:r>
            <a:endParaRPr lang="ko-KR" altLang="en-US" sz="19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C9B388-0C0A-B2AD-3AEA-F85DAE26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E8FB4D-4EFC-7851-1D7E-11EB54648CCF}"/>
              </a:ext>
            </a:extLst>
          </p:cNvPr>
          <p:cNvSpPr/>
          <p:nvPr/>
        </p:nvSpPr>
        <p:spPr>
          <a:xfrm>
            <a:off x="3883664" y="2528037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Capacity Estimation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C5B04B-7F16-F815-8867-430D9D879DCC}"/>
              </a:ext>
            </a:extLst>
          </p:cNvPr>
          <p:cNvSpPr/>
          <p:nvPr/>
        </p:nvSpPr>
        <p:spPr>
          <a:xfrm>
            <a:off x="5665835" y="2515621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Purchasing Server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AE5AA-E6EF-E97F-6703-0E4F0BAF1495}"/>
              </a:ext>
            </a:extLst>
          </p:cNvPr>
          <p:cNvSpPr/>
          <p:nvPr/>
        </p:nvSpPr>
        <p:spPr>
          <a:xfrm>
            <a:off x="7448007" y="2515621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IDC Warehousing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FF76BF-CA9C-2E9F-029E-1432637B3C4A}"/>
              </a:ext>
            </a:extLst>
          </p:cNvPr>
          <p:cNvSpPr/>
          <p:nvPr/>
        </p:nvSpPr>
        <p:spPr>
          <a:xfrm>
            <a:off x="3883665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Connecting</a:t>
            </a:r>
            <a:br>
              <a:rPr lang="en-US" altLang="ko-KR" dirty="0"/>
            </a:b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CE17A6-B77C-16B4-29A5-DC9B126BB5EA}"/>
              </a:ext>
            </a:extLst>
          </p:cNvPr>
          <p:cNvSpPr/>
          <p:nvPr/>
        </p:nvSpPr>
        <p:spPr>
          <a:xfrm>
            <a:off x="5665835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</a:t>
            </a:r>
            <a:br>
              <a:rPr lang="en-US" altLang="ko-KR" dirty="0"/>
            </a:br>
            <a:r>
              <a:rPr lang="en-US" altLang="ko-KR" dirty="0"/>
              <a:t>Installation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6B9808-AF20-0470-DB22-D2FE00F7D747}"/>
              </a:ext>
            </a:extLst>
          </p:cNvPr>
          <p:cNvSpPr/>
          <p:nvPr/>
        </p:nvSpPr>
        <p:spPr>
          <a:xfrm>
            <a:off x="7448007" y="3561432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 Installation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5533E-59FE-B8B4-7F2B-B2D2C61B55E1}"/>
              </a:ext>
            </a:extLst>
          </p:cNvPr>
          <p:cNvSpPr/>
          <p:nvPr/>
        </p:nvSpPr>
        <p:spPr>
          <a:xfrm>
            <a:off x="3883664" y="4607244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 </a:t>
            </a:r>
            <a:r>
              <a:rPr lang="en-US" altLang="ko-KR" sz="1600" dirty="0"/>
              <a:t>Management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C29D8F-FD98-94B7-DD0E-F0293537A328}"/>
              </a:ext>
            </a:extLst>
          </p:cNvPr>
          <p:cNvSpPr/>
          <p:nvPr/>
        </p:nvSpPr>
        <p:spPr>
          <a:xfrm>
            <a:off x="5665834" y="4607244"/>
            <a:ext cx="1412237" cy="768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Real-Time</a:t>
            </a:r>
            <a:br>
              <a:rPr lang="en-US" altLang="ko-KR" dirty="0"/>
            </a:br>
            <a:r>
              <a:rPr lang="en-US" altLang="ko-KR" dirty="0"/>
              <a:t>Monitoring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D26569-E96A-0386-87D6-324D35E967C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95901" y="2912303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45C315-5091-E16B-D1BD-038FA2D1CC12}"/>
              </a:ext>
            </a:extLst>
          </p:cNvPr>
          <p:cNvCxnSpPr>
            <a:cxnSpLocks/>
          </p:cNvCxnSpPr>
          <p:nvPr/>
        </p:nvCxnSpPr>
        <p:spPr>
          <a:xfrm>
            <a:off x="7078071" y="2915942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0722BB-4869-5334-1849-D1AAC53E2E7C}"/>
              </a:ext>
            </a:extLst>
          </p:cNvPr>
          <p:cNvCxnSpPr>
            <a:cxnSpLocks/>
          </p:cNvCxnSpPr>
          <p:nvPr/>
        </p:nvCxnSpPr>
        <p:spPr>
          <a:xfrm>
            <a:off x="5295900" y="3965030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95D117-BF7F-F158-5632-20FBAB7BA74E}"/>
              </a:ext>
            </a:extLst>
          </p:cNvPr>
          <p:cNvCxnSpPr>
            <a:cxnSpLocks/>
          </p:cNvCxnSpPr>
          <p:nvPr/>
        </p:nvCxnSpPr>
        <p:spPr>
          <a:xfrm>
            <a:off x="7081246" y="3948327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11D8F3-46C5-B95C-9829-0EFB5135FE96}"/>
              </a:ext>
            </a:extLst>
          </p:cNvPr>
          <p:cNvCxnSpPr>
            <a:cxnSpLocks/>
          </p:cNvCxnSpPr>
          <p:nvPr/>
        </p:nvCxnSpPr>
        <p:spPr>
          <a:xfrm>
            <a:off x="5295900" y="4991509"/>
            <a:ext cx="36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1625A6-2A8F-6CC2-F930-83D6B0AFFDCC}"/>
              </a:ext>
            </a:extLst>
          </p:cNvPr>
          <p:cNvCxnSpPr>
            <a:cxnSpLocks/>
          </p:cNvCxnSpPr>
          <p:nvPr/>
        </p:nvCxnSpPr>
        <p:spPr>
          <a:xfrm flipH="1">
            <a:off x="4572000" y="3296568"/>
            <a:ext cx="3582125" cy="26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632B5D6-3D75-8C85-B372-6D1D46EE06DC}"/>
              </a:ext>
            </a:extLst>
          </p:cNvPr>
          <p:cNvCxnSpPr>
            <a:cxnSpLocks/>
          </p:cNvCxnSpPr>
          <p:nvPr/>
        </p:nvCxnSpPr>
        <p:spPr>
          <a:xfrm flipH="1">
            <a:off x="4572000" y="4323046"/>
            <a:ext cx="3582125" cy="26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3A44BF-E462-74BB-21FD-6D5F4BC4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Autofit/>
          </a:bodyPr>
          <a:lstStyle/>
          <a:p>
            <a:r>
              <a:rPr lang="en-US" altLang="ko-KR" sz="2400" dirty="0"/>
              <a:t>Feature 4: Convenience of management</a:t>
            </a:r>
            <a:endParaRPr lang="ko-KR" altLang="en-US" sz="2400" dirty="0"/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E3BF5-6853-B8B3-9083-6F140320B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 fontScale="92500"/>
          </a:bodyPr>
          <a:lstStyle/>
          <a:p>
            <a:r>
              <a:rPr lang="en-US" altLang="ko-KR" sz="1600" dirty="0"/>
              <a:t>In the early stages of cloud adoption, more efficient management is possible</a:t>
            </a:r>
          </a:p>
          <a:p>
            <a:r>
              <a:rPr lang="en-US" altLang="ko-KR" sz="1600" dirty="0"/>
              <a:t>Cloud operators provide the functions necessary for IT resource management</a:t>
            </a:r>
          </a:p>
          <a:p>
            <a:r>
              <a:rPr lang="en-US" altLang="ko-KR" sz="1600" dirty="0"/>
              <a:t>Cloud experts are needed for professional operation</a:t>
            </a:r>
            <a:endParaRPr lang="ko-KR" altLang="en-US" sz="1600" dirty="0"/>
          </a:p>
        </p:txBody>
      </p:sp>
      <p:pic>
        <p:nvPicPr>
          <p:cNvPr id="9218" name="Picture 2" descr="AWS Cloud Monitoring Tools - AppOptics and Loggly">
            <a:extLst>
              <a:ext uri="{FF2B5EF4-FFF2-40B4-BE49-F238E27FC236}">
                <a16:creationId xmlns:a16="http://schemas.microsoft.com/office/drawing/2014/main" id="{3D6B278F-08A8-B38C-C999-D98E06AEC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574" y="2290936"/>
            <a:ext cx="7577707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4BEBC-FADB-DF21-D18B-1543D49C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F1F13-1E30-EFED-5BC9-86FFBD8C1623}"/>
              </a:ext>
            </a:extLst>
          </p:cNvPr>
          <p:cNvSpPr txBox="1"/>
          <p:nvPr/>
        </p:nvSpPr>
        <p:spPr>
          <a:xfrm>
            <a:off x="778575" y="6205932"/>
            <a:ext cx="7586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/>
              <a:t>This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monitoring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function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allows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you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view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current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status</a:t>
            </a:r>
            <a:r>
              <a:rPr lang="ko-KR" altLang="en-US" sz="1600" dirty="0"/>
              <a:t> of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IT </a:t>
            </a:r>
            <a:r>
              <a:rPr lang="ko-KR" altLang="en-US" sz="1600" dirty="0" err="1"/>
              <a:t>resource</a:t>
            </a:r>
            <a:r>
              <a:rPr lang="ko-KR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81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AAF226-85EB-DBCA-0417-460275E6FF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0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F7F589-6D3A-9936-0F18-02BC436A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ko-KR" dirty="0"/>
              <a:t>Cloud is the technology that businesses need most…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F871F7-A244-5CE8-F5F9-8434F2FAA268}"/>
              </a:ext>
            </a:extLst>
          </p:cNvPr>
          <p:cNvGrpSpPr/>
          <p:nvPr/>
        </p:nvGrpSpPr>
        <p:grpSpPr>
          <a:xfrm>
            <a:off x="1428251" y="1928939"/>
            <a:ext cx="6621046" cy="4291557"/>
            <a:chOff x="1505524" y="1697119"/>
            <a:chExt cx="6621046" cy="429155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B27C4BF-CDD9-C1C7-E635-CB06E6ABF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41" b="9295"/>
            <a:stretch/>
          </p:blipFill>
          <p:spPr bwMode="auto">
            <a:xfrm>
              <a:off x="1505524" y="1697119"/>
              <a:ext cx="6621046" cy="429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132472-5DB4-54CC-575C-5A921E2D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6880" y="2350748"/>
              <a:ext cx="971550" cy="24765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A55825-0A07-22CB-151E-EAAB7306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64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90877-170B-4B02-05F1-389CEC79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Cloud Computing Features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32596-0454-E5C1-A01B-DF708C2E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Cloud Computing has four main characteristics: On Demand, large-scale scalability, pay-as-you-go billing, and management convenience.</a:t>
            </a:r>
          </a:p>
          <a:p>
            <a:pPr lvl="1"/>
            <a:r>
              <a:rPr lang="en-US" altLang="ko-KR" dirty="0"/>
              <a:t>On Demand and large-scale scalability are the characteristics of enabling large-scale expansion of IT resources at any desired time.</a:t>
            </a:r>
          </a:p>
          <a:p>
            <a:pPr lvl="1"/>
            <a:r>
              <a:rPr lang="en-US" altLang="ko-KR" dirty="0"/>
              <a:t>Pay-as-you-go billing is the characteristic of paying only for what you use.</a:t>
            </a:r>
          </a:p>
          <a:p>
            <a:pPr lvl="1"/>
            <a:r>
              <a:rPr lang="en-US" altLang="ko-KR" dirty="0"/>
              <a:t>Management convenience is the characteristic of easy initial management as cloud service providers provide IT resource management functions.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6A933-69ED-632C-BD04-EA244163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13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 future of cloud computing in 2023 | TechRepublic">
            <a:extLst>
              <a:ext uri="{FF2B5EF4-FFF2-40B4-BE49-F238E27FC236}">
                <a16:creationId xmlns:a16="http://schemas.microsoft.com/office/drawing/2014/main" id="{A3E54D1B-6B6E-0627-223C-098F753193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16987" y="5181600"/>
            <a:ext cx="6873758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E9A30E-8F78-CB69-5EB7-43C69C99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5254391"/>
            <a:ext cx="6650259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500" dirty="0">
                <a:solidFill>
                  <a:srgbClr val="FFFFFF"/>
                </a:solidFill>
                <a:latin typeface="+mj-lt"/>
                <a:ea typeface="+mj-ea"/>
              </a:rPr>
              <a:t>4. Types</a:t>
            </a:r>
            <a:r>
              <a:rPr lang="ko-KR" altLang="en-US" sz="3500" dirty="0">
                <a:solidFill>
                  <a:srgbClr val="FFFFFF"/>
                </a:solidFill>
                <a:latin typeface="+mj-lt"/>
                <a:ea typeface="+mj-ea"/>
              </a:rPr>
              <a:t> </a:t>
            </a:r>
            <a:r>
              <a:rPr lang="en-US" altLang="ko-KR" sz="3500" dirty="0">
                <a:solidFill>
                  <a:srgbClr val="FFFFFF"/>
                </a:solidFill>
                <a:latin typeface="+mj-lt"/>
                <a:ea typeface="+mj-ea"/>
              </a:rPr>
              <a:t>of</a:t>
            </a:r>
            <a:r>
              <a:rPr lang="ko-KR" altLang="en-US" sz="3500" dirty="0">
                <a:solidFill>
                  <a:srgbClr val="FFFFFF"/>
                </a:solidFill>
                <a:latin typeface="+mj-lt"/>
                <a:ea typeface="+mj-ea"/>
              </a:rPr>
              <a:t> </a:t>
            </a:r>
            <a:r>
              <a:rPr lang="en-US" altLang="ko-KR" sz="3500" dirty="0">
                <a:solidFill>
                  <a:srgbClr val="FFFFFF"/>
                </a:solidFill>
                <a:latin typeface="+mj-lt"/>
                <a:ea typeface="+mj-ea"/>
              </a:rPr>
              <a:t>Cloud Computing</a:t>
            </a:r>
            <a:endParaRPr lang="ko-KR" altLang="en-US" sz="3500" dirty="0">
              <a:solidFill>
                <a:srgbClr val="FFFFFF"/>
              </a:solidFill>
              <a:latin typeface="+mj-lt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4F6E1C-B9DD-0E7B-80E1-CB44868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9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BDB3D-7BA5-19AB-80C0-1446D987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 Classification Criteria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FA80A-2849-C61F-8468-548DFDA6C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Service Model</a:t>
            </a:r>
          </a:p>
          <a:p>
            <a:pPr lvl="1"/>
            <a:r>
              <a:rPr lang="en-US" altLang="ko-KR" dirty="0" err="1"/>
              <a:t>IaaS</a:t>
            </a:r>
            <a:r>
              <a:rPr lang="en-US" altLang="ko-KR" baseline="30000" dirty="0" err="1"/>
              <a:t>Infrastructure</a:t>
            </a:r>
            <a:r>
              <a:rPr lang="en-US" altLang="ko-KR" baseline="30000" dirty="0"/>
              <a:t> as a Service</a:t>
            </a:r>
          </a:p>
          <a:p>
            <a:pPr lvl="1"/>
            <a:r>
              <a:rPr lang="en-US" altLang="ko-KR" dirty="0" err="1"/>
              <a:t>PaaS</a:t>
            </a:r>
            <a:r>
              <a:rPr lang="en-US" altLang="ko-KR" baseline="30000" dirty="0" err="1"/>
              <a:t>Platform</a:t>
            </a:r>
            <a:r>
              <a:rPr lang="en-US" altLang="ko-KR" baseline="30000" dirty="0"/>
              <a:t> as a Service</a:t>
            </a:r>
          </a:p>
          <a:p>
            <a:pPr lvl="1"/>
            <a:r>
              <a:rPr lang="en-US" altLang="ko-KR" dirty="0" err="1"/>
              <a:t>SaaS</a:t>
            </a:r>
            <a:r>
              <a:rPr lang="en-US" altLang="ko-KR" baseline="30000" dirty="0" err="1"/>
              <a:t>Software</a:t>
            </a:r>
            <a:r>
              <a:rPr lang="en-US" altLang="ko-KR" baseline="30000" dirty="0"/>
              <a:t> as a Service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On Premise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Deployment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  <a:p>
            <a:pPr lvl="1"/>
            <a:r>
              <a:rPr lang="en-US" altLang="ko-KR" dirty="0"/>
              <a:t>Public Cloud</a:t>
            </a:r>
          </a:p>
          <a:p>
            <a:pPr lvl="1"/>
            <a:r>
              <a:rPr lang="en-US" altLang="ko-KR" dirty="0"/>
              <a:t>Private Cloud</a:t>
            </a:r>
          </a:p>
          <a:p>
            <a:pPr lvl="1"/>
            <a:r>
              <a:rPr lang="en-US" altLang="ko-KR" dirty="0"/>
              <a:t>Hybrid Cloud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5EA0F-B045-12FB-7BC1-C5AEE84C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FBD3E9-6C43-0D3E-5E43-437A743E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en-US" altLang="ko-KR" sz="2400" err="1"/>
              <a:t>Jjajangmyeon</a:t>
            </a:r>
            <a:r>
              <a:rPr lang="en-US" altLang="ko-KR" sz="2400" b="0" i="0" baseline="30000" err="1">
                <a:effectLst/>
                <a:latin typeface="adobe-caslon-pro"/>
              </a:rPr>
              <a:t>Noodles</a:t>
            </a:r>
            <a:r>
              <a:rPr lang="en-US" altLang="ko-KR" sz="2400" b="0" i="0" baseline="30000">
                <a:effectLst/>
                <a:latin typeface="adobe-caslon-pro"/>
              </a:rPr>
              <a:t> with </a:t>
            </a:r>
            <a:r>
              <a:rPr lang="en-US" altLang="ko-KR" sz="2400" b="0" i="0" baseline="30000" err="1">
                <a:effectLst/>
                <a:latin typeface="adobe-caslon-pro"/>
              </a:rPr>
              <a:t>blackbean</a:t>
            </a:r>
            <a:r>
              <a:rPr lang="en-US" altLang="ko-KR" sz="2400" b="0" i="0" baseline="30000">
                <a:effectLst/>
                <a:latin typeface="adobe-caslon-pro"/>
              </a:rPr>
              <a:t> sauce</a:t>
            </a:r>
            <a:endParaRPr lang="ko-KR" altLang="en-US" sz="2400" baseline="30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B1C9C-AF16-ED8E-6B18-3C0F43C2F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82589"/>
            <a:ext cx="2862072" cy="3694373"/>
          </a:xfrm>
        </p:spPr>
        <p:txBody>
          <a:bodyPr>
            <a:normAutofit/>
          </a:bodyPr>
          <a:lstStyle/>
          <a:p>
            <a:r>
              <a:rPr lang="en-US" altLang="ko-KR" sz="1700" b="1" i="1">
                <a:effectLst/>
                <a:latin typeface="Arial" panose="020B0604020202020204" pitchFamily="34" charset="0"/>
              </a:rPr>
              <a:t>Jajangmyeon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 (</a:t>
            </a:r>
            <a:r>
              <a:rPr lang="en-US" altLang="ko-KR" sz="1700" b="0" i="0" u="none" strike="noStrike">
                <a:effectLst/>
                <a:latin typeface="Arial" panose="020B0604020202020204" pitchFamily="34" charset="0"/>
                <a:hlinkClick r:id="rId2" tooltip="Korean language"/>
              </a:rPr>
              <a:t>Korean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: </a:t>
            </a:r>
            <a:r>
              <a:rPr lang="ko-KR" altLang="en-US" sz="1700" b="0" i="0">
                <a:effectLst/>
                <a:latin typeface="Arial" panose="020B0604020202020204" pitchFamily="34" charset="0"/>
              </a:rPr>
              <a:t>자장면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) or </a:t>
            </a:r>
            <a:r>
              <a:rPr lang="en-US" altLang="ko-KR" sz="1700" b="1" i="1">
                <a:effectLst/>
                <a:latin typeface="Arial" panose="020B0604020202020204" pitchFamily="34" charset="0"/>
              </a:rPr>
              <a:t>jjajangmyeon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 (</a:t>
            </a:r>
            <a:r>
              <a:rPr lang="ko-KR" altLang="en-US" sz="1700" b="0" i="0">
                <a:effectLst/>
                <a:latin typeface="Arial" panose="020B0604020202020204" pitchFamily="34" charset="0"/>
              </a:rPr>
              <a:t>짜장면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) is a </a:t>
            </a:r>
            <a:r>
              <a:rPr lang="en-US" altLang="ko-KR" sz="1700" b="0" i="0" u="none" strike="noStrike">
                <a:effectLst/>
                <a:latin typeface="Arial" panose="020B0604020202020204" pitchFamily="34" charset="0"/>
                <a:hlinkClick r:id="rId3" tooltip="Korean Chinese cuisine"/>
              </a:rPr>
              <a:t>Korean Chinese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 noodle dish topped with a thick sauce made of </a:t>
            </a:r>
            <a:r>
              <a:rPr lang="en-US" altLang="ko-KR" sz="1700" b="0" i="1" u="none" strike="noStrike">
                <a:effectLst/>
                <a:latin typeface="Arial" panose="020B0604020202020204" pitchFamily="34" charset="0"/>
                <a:hlinkClick r:id="rId4" tooltip="Sweet bean sauce"/>
              </a:rPr>
              <a:t>chunjang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, diced </a:t>
            </a:r>
            <a:r>
              <a:rPr lang="en-US" altLang="ko-KR" sz="1700" b="0" i="0" u="none" strike="noStrike">
                <a:effectLst/>
                <a:latin typeface="Arial" panose="020B0604020202020204" pitchFamily="34" charset="0"/>
                <a:hlinkClick r:id="rId5" tooltip="Pork"/>
              </a:rPr>
              <a:t>pork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, and </a:t>
            </a:r>
            <a:r>
              <a:rPr lang="en-US" altLang="ko-KR" sz="1700" b="0" i="0" u="none" strike="noStrike">
                <a:effectLst/>
                <a:latin typeface="Arial" panose="020B0604020202020204" pitchFamily="34" charset="0"/>
                <a:hlinkClick r:id="rId6" tooltip="Vegetable"/>
              </a:rPr>
              <a:t>vegetables</a:t>
            </a:r>
            <a:r>
              <a:rPr lang="en-US" altLang="ko-KR" sz="1700" b="0" i="0">
                <a:effectLst/>
                <a:latin typeface="Arial" panose="020B0604020202020204" pitchFamily="34" charset="0"/>
              </a:rPr>
              <a:t>.</a:t>
            </a:r>
            <a:endParaRPr lang="ko-KR" altLang="en-US" sz="1700"/>
          </a:p>
        </p:txBody>
      </p:sp>
      <p:pic>
        <p:nvPicPr>
          <p:cNvPr id="1026" name="Picture 2" descr="Jjajangmyeon (Korean Black Bean Noodles) Recipe">
            <a:extLst>
              <a:ext uri="{FF2B5EF4-FFF2-40B4-BE49-F238E27FC236}">
                <a16:creationId xmlns:a16="http://schemas.microsoft.com/office/drawing/2014/main" id="{22C4C5E0-528E-DA79-45CB-55B43BC2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r="-3" b="475"/>
          <a:stretch/>
        </p:blipFill>
        <p:spPr bwMode="auto"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면사랑 공식 홈페이지">
            <a:extLst>
              <a:ext uri="{FF2B5EF4-FFF2-40B4-BE49-F238E27FC236}">
                <a16:creationId xmlns:a16="http://schemas.microsoft.com/office/drawing/2014/main" id="{89DE52EA-71C5-02A8-0B62-92954B5C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 r="2" b="9254"/>
          <a:stretch/>
        </p:blipFill>
        <p:spPr bwMode="auto"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59889-4883-CF9B-7CB0-44971A65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6700" y="6356350"/>
            <a:ext cx="6286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50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5BBD6-9E52-63A7-8A0D-839B9CCF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say you like to cook and eat Jjajangmyeon…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6CCA5-592B-73F5-9DA0-36F3E810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공실 상가 빠르게 채울 수 있는 네 가지 방법 : 네이버 블로그">
            <a:extLst>
              <a:ext uri="{FF2B5EF4-FFF2-40B4-BE49-F238E27FC236}">
                <a16:creationId xmlns:a16="http://schemas.microsoft.com/office/drawing/2014/main" id="{2FF41925-960E-C9C2-FF7F-E8CBBCDF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98" y="1849728"/>
            <a:ext cx="2729318" cy="181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글로벌 트렌드] 배달음식 시장의 빠른 성장, 직접적인 고객 응대없는 공유주방 관심 증가 - 데일리팝">
            <a:extLst>
              <a:ext uri="{FF2B5EF4-FFF2-40B4-BE49-F238E27FC236}">
                <a16:creationId xmlns:a16="http://schemas.microsoft.com/office/drawing/2014/main" id="{66E27CD2-2826-1EE4-05CA-5A953D26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81" y="1825625"/>
            <a:ext cx="2945823" cy="24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당신이 몰랐던 짜장라면에 대한 충격적인 사실 : 네이버 포스트">
            <a:extLst>
              <a:ext uri="{FF2B5EF4-FFF2-40B4-BE49-F238E27FC236}">
                <a16:creationId xmlns:a16="http://schemas.microsoft.com/office/drawing/2014/main" id="{6C6DB171-D55C-91F7-CE12-A9166194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55" y="3722126"/>
            <a:ext cx="3075465" cy="24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강철대오' 김인권이 짜장면 서빙한다..'일일 중국집 오픈'">
            <a:extLst>
              <a:ext uri="{FF2B5EF4-FFF2-40B4-BE49-F238E27FC236}">
                <a16:creationId xmlns:a16="http://schemas.microsoft.com/office/drawing/2014/main" id="{C85C4F33-D066-B18C-6E16-2E8138BFF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2"/>
          <a:stretch/>
        </p:blipFill>
        <p:spPr bwMode="auto">
          <a:xfrm>
            <a:off x="4935681" y="4104153"/>
            <a:ext cx="3569741" cy="207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5D7EB8-00BD-541A-B647-F3962C807FAF}"/>
              </a:ext>
            </a:extLst>
          </p:cNvPr>
          <p:cNvSpPr/>
          <p:nvPr/>
        </p:nvSpPr>
        <p:spPr>
          <a:xfrm>
            <a:off x="1363498" y="1849728"/>
            <a:ext cx="2729318" cy="184251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On</a:t>
            </a:r>
            <a:r>
              <a:rPr lang="ko-KR" altLang="en-US" sz="3600" dirty="0"/>
              <a:t> </a:t>
            </a:r>
            <a:r>
              <a:rPr lang="en-US" altLang="ko-KR" sz="3600" dirty="0"/>
              <a:t>Premise</a:t>
            </a:r>
            <a:endParaRPr lang="ko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8C438A-92F7-6020-2D44-8CCE8CDF58DF}"/>
              </a:ext>
            </a:extLst>
          </p:cNvPr>
          <p:cNvSpPr/>
          <p:nvPr/>
        </p:nvSpPr>
        <p:spPr>
          <a:xfrm>
            <a:off x="4935680" y="1825625"/>
            <a:ext cx="2945823" cy="227852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IaaS</a:t>
            </a:r>
          </a:p>
          <a:p>
            <a:pPr algn="ctr"/>
            <a:r>
              <a:rPr lang="en-US" altLang="ko-KR" sz="3600" dirty="0"/>
              <a:t>Infra as a Service</a:t>
            </a:r>
            <a:endParaRPr lang="ko-KR" altLang="en-US" sz="3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959722-9ACE-B8F7-2DFC-C089B9CD4E7F}"/>
              </a:ext>
            </a:extLst>
          </p:cNvPr>
          <p:cNvSpPr/>
          <p:nvPr/>
        </p:nvSpPr>
        <p:spPr>
          <a:xfrm>
            <a:off x="1049113" y="3722126"/>
            <a:ext cx="3212984" cy="24548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PaaS</a:t>
            </a:r>
          </a:p>
          <a:p>
            <a:pPr algn="ctr"/>
            <a:r>
              <a:rPr lang="en-US" altLang="ko-KR" sz="3600" dirty="0"/>
              <a:t>Platform as a Service</a:t>
            </a:r>
            <a:endParaRPr lang="ko-KR" altLang="en-US" sz="3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02B65-A643-91D4-7D5C-E509A9EA1811}"/>
              </a:ext>
            </a:extLst>
          </p:cNvPr>
          <p:cNvSpPr/>
          <p:nvPr/>
        </p:nvSpPr>
        <p:spPr>
          <a:xfrm>
            <a:off x="4923002" y="4104153"/>
            <a:ext cx="3569741" cy="207281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SaaS</a:t>
            </a:r>
          </a:p>
          <a:p>
            <a:pPr algn="ctr"/>
            <a:r>
              <a:rPr lang="en-US" altLang="ko-KR" sz="3600" dirty="0"/>
              <a:t>SW as a Service</a:t>
            </a:r>
            <a:endParaRPr lang="ko-KR" altLang="en-US" sz="3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EE058A-961C-F15F-DF7B-94E06261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13345-8E40-8F53-DB9D-B523BE06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Cloud</a:t>
            </a:r>
            <a:r>
              <a:rPr lang="ko-KR" altLang="en-US" sz="3600" dirty="0"/>
              <a:t> </a:t>
            </a:r>
            <a:r>
              <a:rPr lang="en-US" altLang="ko-KR" sz="3600" dirty="0"/>
              <a:t>Computing</a:t>
            </a:r>
            <a:r>
              <a:rPr lang="ko-KR" altLang="en-US" sz="3600" dirty="0"/>
              <a:t> </a:t>
            </a:r>
            <a:r>
              <a:rPr lang="en-US" altLang="ko-KR" sz="3600" dirty="0"/>
              <a:t>Service Models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39650E-9155-1F8A-7AED-C2F8643FD4CB}"/>
              </a:ext>
            </a:extLst>
          </p:cNvPr>
          <p:cNvSpPr/>
          <p:nvPr/>
        </p:nvSpPr>
        <p:spPr>
          <a:xfrm>
            <a:off x="503959" y="2032146"/>
            <a:ext cx="1870364" cy="44607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BC24F6-400A-0A51-9D05-C14C64528638}"/>
              </a:ext>
            </a:extLst>
          </p:cNvPr>
          <p:cNvSpPr/>
          <p:nvPr/>
        </p:nvSpPr>
        <p:spPr>
          <a:xfrm>
            <a:off x="607868" y="2159865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Tableware setting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5A046-BD88-A34A-0E90-871C9E1FA85E}"/>
              </a:ext>
            </a:extLst>
          </p:cNvPr>
          <p:cNvSpPr/>
          <p:nvPr/>
        </p:nvSpPr>
        <p:spPr>
          <a:xfrm>
            <a:off x="607868" y="275950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Cooking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20E78B-1C77-E855-E538-E3875B8DDFE5}"/>
              </a:ext>
            </a:extLst>
          </p:cNvPr>
          <p:cNvSpPr/>
          <p:nvPr/>
        </p:nvSpPr>
        <p:spPr>
          <a:xfrm>
            <a:off x="607868" y="3399414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Jjajang</a:t>
            </a:r>
            <a:r>
              <a:rPr lang="en-US" altLang="ko-KR" dirty="0"/>
              <a:t> source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41B21E-D7DD-063E-1E84-01A33E1512FB}"/>
              </a:ext>
            </a:extLst>
          </p:cNvPr>
          <p:cNvSpPr/>
          <p:nvPr/>
        </p:nvSpPr>
        <p:spPr>
          <a:xfrm>
            <a:off x="602673" y="400576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Vegetables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FB316-304C-8598-4F1D-10BB43B0F0A9}"/>
              </a:ext>
            </a:extLst>
          </p:cNvPr>
          <p:cNvSpPr/>
          <p:nvPr/>
        </p:nvSpPr>
        <p:spPr>
          <a:xfrm>
            <a:off x="602673" y="4612122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Noodles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20F57F-04E3-EB49-4046-D63732277190}"/>
              </a:ext>
            </a:extLst>
          </p:cNvPr>
          <p:cNvSpPr/>
          <p:nvPr/>
        </p:nvSpPr>
        <p:spPr>
          <a:xfrm>
            <a:off x="602673" y="5242285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Frying pan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BD01F-48C4-D1D4-07D6-3D82E8937605}"/>
              </a:ext>
            </a:extLst>
          </p:cNvPr>
          <p:cNvSpPr/>
          <p:nvPr/>
        </p:nvSpPr>
        <p:spPr>
          <a:xfrm>
            <a:off x="602673" y="584917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Gas ranges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E64C8B-F977-E32A-E39B-92449BDB61CD}"/>
              </a:ext>
            </a:extLst>
          </p:cNvPr>
          <p:cNvSpPr/>
          <p:nvPr/>
        </p:nvSpPr>
        <p:spPr>
          <a:xfrm>
            <a:off x="2550968" y="2032146"/>
            <a:ext cx="1870364" cy="44607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B89B69-3D9C-D40F-3DF5-0F17D9162378}"/>
              </a:ext>
            </a:extLst>
          </p:cNvPr>
          <p:cNvSpPr/>
          <p:nvPr/>
        </p:nvSpPr>
        <p:spPr>
          <a:xfrm>
            <a:off x="2654877" y="2159865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Tableware setting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C313D-BD7D-C4DE-465D-C2E1C5565677}"/>
              </a:ext>
            </a:extLst>
          </p:cNvPr>
          <p:cNvSpPr/>
          <p:nvPr/>
        </p:nvSpPr>
        <p:spPr>
          <a:xfrm>
            <a:off x="2654877" y="275950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Cooking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4B76FF-4CA6-2165-61F4-856EBD891026}"/>
              </a:ext>
            </a:extLst>
          </p:cNvPr>
          <p:cNvSpPr/>
          <p:nvPr/>
        </p:nvSpPr>
        <p:spPr>
          <a:xfrm>
            <a:off x="2654877" y="3399414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Jjajang</a:t>
            </a:r>
            <a:r>
              <a:rPr lang="en-US" altLang="ko-KR" dirty="0"/>
              <a:t> source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7A32A5-7124-C318-F30C-7594D8E34316}"/>
              </a:ext>
            </a:extLst>
          </p:cNvPr>
          <p:cNvSpPr/>
          <p:nvPr/>
        </p:nvSpPr>
        <p:spPr>
          <a:xfrm>
            <a:off x="2649682" y="400576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Vegetables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8561D3-A284-1D81-5D6A-99B4268F2DC2}"/>
              </a:ext>
            </a:extLst>
          </p:cNvPr>
          <p:cNvSpPr/>
          <p:nvPr/>
        </p:nvSpPr>
        <p:spPr>
          <a:xfrm>
            <a:off x="2649682" y="4612122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Noodles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B0DAE7-4347-021F-7C42-47C7F75CF14E}"/>
              </a:ext>
            </a:extLst>
          </p:cNvPr>
          <p:cNvSpPr/>
          <p:nvPr/>
        </p:nvSpPr>
        <p:spPr>
          <a:xfrm>
            <a:off x="2649682" y="5242285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Frying pan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3AF352-EF57-1D26-9644-FC62EAFACA87}"/>
              </a:ext>
            </a:extLst>
          </p:cNvPr>
          <p:cNvSpPr/>
          <p:nvPr/>
        </p:nvSpPr>
        <p:spPr>
          <a:xfrm>
            <a:off x="2649682" y="584917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Gas ranges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4A3F5F-C23F-AC2C-CE49-39DA0616B60D}"/>
              </a:ext>
            </a:extLst>
          </p:cNvPr>
          <p:cNvSpPr/>
          <p:nvPr/>
        </p:nvSpPr>
        <p:spPr>
          <a:xfrm>
            <a:off x="4597977" y="2032146"/>
            <a:ext cx="1870364" cy="44607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699AD9-AA58-9C7F-3695-06851E533535}"/>
              </a:ext>
            </a:extLst>
          </p:cNvPr>
          <p:cNvSpPr/>
          <p:nvPr/>
        </p:nvSpPr>
        <p:spPr>
          <a:xfrm>
            <a:off x="4701886" y="2159865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Tableware setting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7F3705-D02C-ED25-E355-024AC84420D0}"/>
              </a:ext>
            </a:extLst>
          </p:cNvPr>
          <p:cNvSpPr/>
          <p:nvPr/>
        </p:nvSpPr>
        <p:spPr>
          <a:xfrm>
            <a:off x="4701886" y="2759508"/>
            <a:ext cx="1672936" cy="509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Cooking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1D7A43-2BBF-A440-691B-4EC7CEEBF5D6}"/>
              </a:ext>
            </a:extLst>
          </p:cNvPr>
          <p:cNvSpPr/>
          <p:nvPr/>
        </p:nvSpPr>
        <p:spPr>
          <a:xfrm>
            <a:off x="4701886" y="3399414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Jjajang</a:t>
            </a:r>
            <a:r>
              <a:rPr lang="en-US" altLang="ko-KR" dirty="0"/>
              <a:t> source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7BB8AD-4AF5-3F74-9645-C4A4F6FB9F2A}"/>
              </a:ext>
            </a:extLst>
          </p:cNvPr>
          <p:cNvSpPr/>
          <p:nvPr/>
        </p:nvSpPr>
        <p:spPr>
          <a:xfrm>
            <a:off x="4696691" y="400576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Vegetables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5B1722-D288-4640-1B68-2D171206B105}"/>
              </a:ext>
            </a:extLst>
          </p:cNvPr>
          <p:cNvSpPr/>
          <p:nvPr/>
        </p:nvSpPr>
        <p:spPr>
          <a:xfrm>
            <a:off x="4696691" y="4612122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Noodles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5A341E-324B-D2A8-723A-D1EE826FD6BE}"/>
              </a:ext>
            </a:extLst>
          </p:cNvPr>
          <p:cNvSpPr/>
          <p:nvPr/>
        </p:nvSpPr>
        <p:spPr>
          <a:xfrm>
            <a:off x="4696691" y="5242285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Frying pan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62B265-ECE3-8118-9B36-40A4E8762696}"/>
              </a:ext>
            </a:extLst>
          </p:cNvPr>
          <p:cNvSpPr/>
          <p:nvPr/>
        </p:nvSpPr>
        <p:spPr>
          <a:xfrm>
            <a:off x="4696691" y="584917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Gas ranges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64F6F1-B60E-B1A6-4ACC-D1070CE58983}"/>
              </a:ext>
            </a:extLst>
          </p:cNvPr>
          <p:cNvSpPr/>
          <p:nvPr/>
        </p:nvSpPr>
        <p:spPr>
          <a:xfrm>
            <a:off x="6644986" y="2032146"/>
            <a:ext cx="1870364" cy="44607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B082EE-D662-819A-A8E0-90279CA315BF}"/>
              </a:ext>
            </a:extLst>
          </p:cNvPr>
          <p:cNvSpPr/>
          <p:nvPr/>
        </p:nvSpPr>
        <p:spPr>
          <a:xfrm>
            <a:off x="6748895" y="2159865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Tableware setting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5913D8-5928-3EF6-6BD3-013BC134856E}"/>
              </a:ext>
            </a:extLst>
          </p:cNvPr>
          <p:cNvSpPr/>
          <p:nvPr/>
        </p:nvSpPr>
        <p:spPr>
          <a:xfrm>
            <a:off x="6748895" y="275950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Cooking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47283C-7256-28C6-DD6C-442A9F77130E}"/>
              </a:ext>
            </a:extLst>
          </p:cNvPr>
          <p:cNvSpPr/>
          <p:nvPr/>
        </p:nvSpPr>
        <p:spPr>
          <a:xfrm>
            <a:off x="6748895" y="3399414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Jjajang</a:t>
            </a:r>
            <a:r>
              <a:rPr lang="en-US" altLang="ko-KR" dirty="0"/>
              <a:t> source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A8E490-1A70-B300-503D-9E048D0DD02E}"/>
              </a:ext>
            </a:extLst>
          </p:cNvPr>
          <p:cNvSpPr/>
          <p:nvPr/>
        </p:nvSpPr>
        <p:spPr>
          <a:xfrm>
            <a:off x="6743700" y="400576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Vegetables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018350-DC76-AB33-43A9-ACA9FD2B7794}"/>
              </a:ext>
            </a:extLst>
          </p:cNvPr>
          <p:cNvSpPr/>
          <p:nvPr/>
        </p:nvSpPr>
        <p:spPr>
          <a:xfrm>
            <a:off x="6743700" y="4612122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Noodles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6D437D-99F5-7C7E-BC75-2428424F550D}"/>
              </a:ext>
            </a:extLst>
          </p:cNvPr>
          <p:cNvSpPr/>
          <p:nvPr/>
        </p:nvSpPr>
        <p:spPr>
          <a:xfrm>
            <a:off x="6743700" y="5242285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Frying pan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9D4C24-2A64-D1EE-F9E4-C94A9992F45D}"/>
              </a:ext>
            </a:extLst>
          </p:cNvPr>
          <p:cNvSpPr/>
          <p:nvPr/>
        </p:nvSpPr>
        <p:spPr>
          <a:xfrm>
            <a:off x="6743700" y="5849178"/>
            <a:ext cx="1672936" cy="50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Gas ranges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3216F-6EF8-7E73-96D5-779B68FA256C}"/>
              </a:ext>
            </a:extLst>
          </p:cNvPr>
          <p:cNvSpPr txBox="1"/>
          <p:nvPr/>
        </p:nvSpPr>
        <p:spPr>
          <a:xfrm>
            <a:off x="727364" y="1633742"/>
            <a:ext cx="164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Premise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BA8920-F94E-58B5-D08E-C615EA388E0F}"/>
              </a:ext>
            </a:extLst>
          </p:cNvPr>
          <p:cNvSpPr txBox="1"/>
          <p:nvPr/>
        </p:nvSpPr>
        <p:spPr>
          <a:xfrm>
            <a:off x="2675659" y="1627031"/>
            <a:ext cx="164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IaaS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92C392-97B9-4B4E-32A4-62221154B6A8}"/>
              </a:ext>
            </a:extLst>
          </p:cNvPr>
          <p:cNvSpPr txBox="1"/>
          <p:nvPr/>
        </p:nvSpPr>
        <p:spPr>
          <a:xfrm>
            <a:off x="4709679" y="1606647"/>
            <a:ext cx="164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PaaS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8A19E4-0B67-7EF9-95FC-A68A383F6F10}"/>
              </a:ext>
            </a:extLst>
          </p:cNvPr>
          <p:cNvSpPr txBox="1"/>
          <p:nvPr/>
        </p:nvSpPr>
        <p:spPr>
          <a:xfrm>
            <a:off x="6769677" y="1606647"/>
            <a:ext cx="164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SaaS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792DB-B601-F002-A133-24A99E14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6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A38E9-66FE-E6B5-0CA8-5A56ADB4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Cloud</a:t>
            </a:r>
            <a:r>
              <a:rPr lang="ko-KR" altLang="en-US" sz="3600" dirty="0"/>
              <a:t> </a:t>
            </a:r>
            <a:r>
              <a:rPr lang="en-US" altLang="ko-KR" sz="3600" dirty="0"/>
              <a:t>Computing</a:t>
            </a:r>
            <a:r>
              <a:rPr lang="ko-KR" altLang="en-US" sz="3600" dirty="0"/>
              <a:t> </a:t>
            </a:r>
            <a:r>
              <a:rPr lang="en-US" altLang="ko-KR" sz="3600" dirty="0"/>
              <a:t>Service Models</a:t>
            </a:r>
            <a:endParaRPr lang="ko-KR" altLang="en-US" sz="3600" dirty="0"/>
          </a:p>
        </p:txBody>
      </p:sp>
      <p:pic>
        <p:nvPicPr>
          <p:cNvPr id="2050" name="Picture 2" descr="IaaS PaaS SaaS cloud-service-models compaired">
            <a:extLst>
              <a:ext uri="{FF2B5EF4-FFF2-40B4-BE49-F238E27FC236}">
                <a16:creationId xmlns:a16="http://schemas.microsoft.com/office/drawing/2014/main" id="{CFF002CA-DE90-1235-946F-E4870048C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3204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412267-ECE7-1940-AFE6-782CF003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91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7362-F3AE-0C2B-BFBA-628FDD04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IaaS </a:t>
            </a:r>
            <a:r>
              <a:rPr lang="en-US" altLang="ko-KR" baseline="30000" dirty="0" err="1"/>
              <a:t>Infrastruture</a:t>
            </a:r>
            <a:r>
              <a:rPr lang="en-US" altLang="ko-KR" baseline="30000" dirty="0"/>
              <a:t> as a Service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43230-71A8-85D9-3A46-CD17ABF3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Provides only basic IT resources</a:t>
            </a:r>
          </a:p>
          <a:p>
            <a:r>
              <a:rPr lang="en-US" altLang="ko-KR" dirty="0"/>
              <a:t>Server, Storage, Network</a:t>
            </a:r>
          </a:p>
          <a:p>
            <a:r>
              <a:rPr lang="en-US" altLang="ko-KR" dirty="0"/>
              <a:t>Concept of purchasing </a:t>
            </a:r>
            <a:br>
              <a:rPr lang="en-US" altLang="ko-KR" dirty="0"/>
            </a:br>
            <a:r>
              <a:rPr lang="en-US" altLang="ko-KR" dirty="0"/>
              <a:t>a new computer</a:t>
            </a:r>
            <a:endParaRPr lang="ko-KR" altLang="en-US" dirty="0"/>
          </a:p>
        </p:txBody>
      </p:sp>
      <p:pic>
        <p:nvPicPr>
          <p:cNvPr id="4" name="Picture 2" descr="IaaS PaaS SaaS cloud-service-models compaired">
            <a:extLst>
              <a:ext uri="{FF2B5EF4-FFF2-40B4-BE49-F238E27FC236}">
                <a16:creationId xmlns:a16="http://schemas.microsoft.com/office/drawing/2014/main" id="{DE4DE55F-1BF6-ADB9-9619-F0F004BFD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4" r="51765"/>
          <a:stretch/>
        </p:blipFill>
        <p:spPr bwMode="auto">
          <a:xfrm>
            <a:off x="6277760" y="1068388"/>
            <a:ext cx="223759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43867B-2411-AA83-097F-FDC93B2C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54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555CC74-F709-C00F-C0BC-711EA4F767C4}"/>
              </a:ext>
            </a:extLst>
          </p:cNvPr>
          <p:cNvGrpSpPr/>
          <p:nvPr/>
        </p:nvGrpSpPr>
        <p:grpSpPr>
          <a:xfrm>
            <a:off x="6117465" y="1068388"/>
            <a:ext cx="2640169" cy="5216502"/>
            <a:chOff x="6117465" y="1068388"/>
            <a:chExt cx="2640169" cy="5216502"/>
          </a:xfrm>
        </p:grpSpPr>
        <p:pic>
          <p:nvPicPr>
            <p:cNvPr id="4" name="Picture 2" descr="IaaS PaaS SaaS cloud-service-models compaired">
              <a:extLst>
                <a:ext uri="{FF2B5EF4-FFF2-40B4-BE49-F238E27FC236}">
                  <a16:creationId xmlns:a16="http://schemas.microsoft.com/office/drawing/2014/main" id="{DE4DE55F-1BF6-ADB9-9619-F0F004BFD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49" t="792" r="25031" b="-792"/>
            <a:stretch/>
          </p:blipFill>
          <p:spPr bwMode="auto">
            <a:xfrm>
              <a:off x="6277760" y="1068388"/>
              <a:ext cx="2479874" cy="510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002A55-A719-5AD0-E73D-75426C091E9D}"/>
                </a:ext>
              </a:extLst>
            </p:cNvPr>
            <p:cNvSpPr/>
            <p:nvPr/>
          </p:nvSpPr>
          <p:spPr>
            <a:xfrm>
              <a:off x="6117465" y="3696237"/>
              <a:ext cx="476518" cy="2588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6397362-F3AE-0C2B-BFBA-628FDD04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PaaS </a:t>
            </a:r>
            <a:r>
              <a:rPr lang="en-US" altLang="ko-KR" baseline="30000" dirty="0"/>
              <a:t>Platform as a Service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43230-71A8-85D9-3A46-CD17ABF3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491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Add OS, Middleware, Runtime to IaaS</a:t>
            </a:r>
          </a:p>
          <a:p>
            <a:pPr lvl="1"/>
            <a:r>
              <a:rPr lang="en-US" altLang="ko-KR" dirty="0"/>
              <a:t>middleware: DB access, RPC</a:t>
            </a:r>
          </a:p>
          <a:p>
            <a:pPr lvl="1"/>
            <a:r>
              <a:rPr lang="en-US" altLang="ko-KR" dirty="0"/>
              <a:t>Runtime: JDK, Python, etc. The environment where the program runs</a:t>
            </a:r>
          </a:p>
          <a:p>
            <a:r>
              <a:rPr lang="en-US" altLang="ko-KR" dirty="0"/>
              <a:t>The scope of the concept is the broadest</a:t>
            </a:r>
          </a:p>
          <a:p>
            <a:r>
              <a:rPr lang="en-US" altLang="ko-KR" dirty="0"/>
              <a:t>Generally targeted at developers</a:t>
            </a:r>
          </a:p>
          <a:p>
            <a:r>
              <a:rPr lang="en-US" altLang="ko-KR" dirty="0"/>
              <a:t>A state where you can upload just by developing code</a:t>
            </a:r>
          </a:p>
          <a:p>
            <a:r>
              <a:rPr lang="en-US" altLang="ko-KR" dirty="0"/>
              <a:t>AWS Elastic Beanstalk, Google App Engine, </a:t>
            </a:r>
            <a:r>
              <a:rPr lang="en-US" altLang="ko-KR" dirty="0" err="1"/>
              <a:t>Goorm</a:t>
            </a:r>
            <a:r>
              <a:rPr lang="en-US" altLang="ko-KR" dirty="0"/>
              <a:t> IDE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009A3-5CAC-70BC-01FE-F1313E8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55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8EDAF-3A6A-D5FD-B812-D73CDBA3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SaaS </a:t>
            </a:r>
            <a:r>
              <a:rPr lang="en-US" altLang="ko-KR" baseline="30000" dirty="0"/>
              <a:t>Software as a Service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B7491-84B4-164C-9887-A1239C58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SaaS – Software as a </a:t>
            </a:r>
            <a:r>
              <a:rPr lang="en-US" altLang="ko-KR" dirty="0" err="1"/>
              <a:t>Servicde</a:t>
            </a:r>
            <a:endParaRPr lang="en-US" altLang="ko-KR" dirty="0"/>
          </a:p>
          <a:p>
            <a:r>
              <a:rPr lang="en-US" altLang="ko-KR" dirty="0"/>
              <a:t>Provides SW with all functions</a:t>
            </a:r>
          </a:p>
          <a:p>
            <a:pPr lvl="1"/>
            <a:r>
              <a:rPr lang="en-US" altLang="ko-KR" dirty="0"/>
              <a:t>Naver Cloud</a:t>
            </a:r>
          </a:p>
          <a:p>
            <a:pPr lvl="1"/>
            <a:r>
              <a:rPr lang="en-US" altLang="ko-KR" dirty="0"/>
              <a:t>Google Drive</a:t>
            </a:r>
          </a:p>
          <a:p>
            <a:pPr lvl="1"/>
            <a:r>
              <a:rPr lang="en-US" altLang="ko-KR" dirty="0"/>
              <a:t>Google Calendar</a:t>
            </a:r>
          </a:p>
          <a:p>
            <a:pPr lvl="1"/>
            <a:r>
              <a:rPr lang="en-US" altLang="ko-KR" dirty="0"/>
              <a:t>Naver Mail</a:t>
            </a:r>
          </a:p>
          <a:p>
            <a:pPr lvl="1"/>
            <a:r>
              <a:rPr lang="en-US" altLang="ko-KR" dirty="0"/>
              <a:t>Office 365</a:t>
            </a:r>
          </a:p>
          <a:p>
            <a:pPr lvl="1"/>
            <a:r>
              <a:rPr lang="en-US" altLang="ko-KR" dirty="0"/>
              <a:t>Dropbox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Picture 2" descr="IaaS PaaS SaaS cloud-service-models compaired">
            <a:extLst>
              <a:ext uri="{FF2B5EF4-FFF2-40B4-BE49-F238E27FC236}">
                <a16:creationId xmlns:a16="http://schemas.microsoft.com/office/drawing/2014/main" id="{21C4AED4-D009-16E6-CE66-7A23B5008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9"/>
          <a:stretch/>
        </p:blipFill>
        <p:spPr bwMode="auto">
          <a:xfrm>
            <a:off x="6277760" y="1068388"/>
            <a:ext cx="223759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6633E3-3289-7C29-813A-EA5FB628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92-0B9D-A8BA-35C5-684414C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0CC8-4A00-1EB3-FC10-D5FD06275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7460E9-AC74-36C3-ED4D-4D47B3D6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8AEFC9-DC81-28F7-E9F8-FB3A714D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5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C4A00-0223-DE5E-2376-2BD5CBF8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Cloud</a:t>
            </a:r>
            <a:r>
              <a:rPr lang="ko-KR" altLang="en-US" sz="3600" dirty="0"/>
              <a:t> </a:t>
            </a:r>
            <a:r>
              <a:rPr lang="en-US" altLang="ko-KR" sz="3600" dirty="0"/>
              <a:t>Computing</a:t>
            </a:r>
            <a:r>
              <a:rPr lang="ko-KR" altLang="en-US" sz="3600" dirty="0"/>
              <a:t> </a:t>
            </a:r>
            <a:r>
              <a:rPr lang="en-US" altLang="ko-KR" sz="3600" dirty="0"/>
              <a:t>Service Models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E807C-2B2D-9C5B-9F22-12599B9F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IaaS: Provides computers</a:t>
            </a:r>
          </a:p>
          <a:p>
            <a:r>
              <a:rPr lang="en-US" altLang="ko-KR" dirty="0"/>
              <a:t>PaaS: Provides an environment where services are provided by simply developing and distributing code</a:t>
            </a:r>
          </a:p>
          <a:p>
            <a:r>
              <a:rPr lang="en-US" altLang="ko-KR" dirty="0"/>
              <a:t>SaaS: Provides everything by paying money</a:t>
            </a:r>
          </a:p>
          <a:p>
            <a:r>
              <a:rPr lang="en-US" altLang="ko-KR" dirty="0" err="1"/>
              <a:t>SECaaS</a:t>
            </a:r>
            <a:r>
              <a:rPr lang="en-US" altLang="ko-KR" baseline="30000" dirty="0" err="1"/>
              <a:t>Security</a:t>
            </a:r>
            <a:r>
              <a:rPr lang="en-US" altLang="ko-KR" baseline="30000" dirty="0"/>
              <a:t> as a Service</a:t>
            </a:r>
          </a:p>
          <a:p>
            <a:r>
              <a:rPr lang="en-US" altLang="ko-KR" dirty="0" err="1"/>
              <a:t>NaaS</a:t>
            </a:r>
            <a:r>
              <a:rPr lang="en-US" altLang="ko-KR" baseline="30000" dirty="0" err="1"/>
              <a:t>Network</a:t>
            </a:r>
            <a:r>
              <a:rPr lang="en-US" altLang="ko-KR" baseline="30000" dirty="0"/>
              <a:t> as a Service</a:t>
            </a:r>
          </a:p>
          <a:p>
            <a:r>
              <a:rPr lang="en-US" altLang="ko-KR" dirty="0" err="1"/>
              <a:t>BaaS</a:t>
            </a:r>
            <a:r>
              <a:rPr lang="en-US" altLang="ko-KR" baseline="30000" dirty="0" err="1"/>
              <a:t>Backend</a:t>
            </a:r>
            <a:r>
              <a:rPr lang="en-US" altLang="ko-KR" baseline="30000" dirty="0"/>
              <a:t> as a Service</a:t>
            </a:r>
          </a:p>
          <a:p>
            <a:r>
              <a:rPr lang="en-US" altLang="ko-KR" dirty="0" err="1"/>
              <a:t>FaaS</a:t>
            </a:r>
            <a:r>
              <a:rPr lang="en-US" altLang="ko-KR" baseline="30000" dirty="0" err="1"/>
              <a:t>Function</a:t>
            </a:r>
            <a:r>
              <a:rPr lang="en-US" altLang="ko-KR" baseline="30000" dirty="0"/>
              <a:t> as a Service</a:t>
            </a:r>
          </a:p>
          <a:p>
            <a:r>
              <a:rPr lang="en-US" altLang="ko-KR" dirty="0"/>
              <a:t>Serverless</a:t>
            </a:r>
            <a:endParaRPr lang="ko-KR" altLang="en-US" strike="sngStrike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7EF00-4EDE-C79D-2907-463605F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80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4DBFD-70B9-3E10-52FE-3EA05B2E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Deployment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4ED6F-04D0-D3BA-CD22-31069D14B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on how the Cloud is actually built</a:t>
            </a:r>
          </a:p>
          <a:p>
            <a:pPr lvl="1"/>
            <a:r>
              <a:rPr lang="en-US" altLang="ko-KR" dirty="0"/>
              <a:t>Public Cloud</a:t>
            </a:r>
          </a:p>
          <a:p>
            <a:pPr lvl="1"/>
            <a:r>
              <a:rPr lang="en-US" altLang="ko-KR" dirty="0"/>
              <a:t>Private Cloud</a:t>
            </a:r>
          </a:p>
          <a:p>
            <a:pPr lvl="1"/>
            <a:r>
              <a:rPr lang="en-US" altLang="ko-KR" dirty="0"/>
              <a:t>Hybrid Cloud</a:t>
            </a:r>
          </a:p>
          <a:p>
            <a:pPr lvl="1"/>
            <a:r>
              <a:rPr lang="en-US" altLang="ko-KR" dirty="0"/>
              <a:t>Community Cloud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E6955-EF0F-81E9-5C03-3B538444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460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4DEB1-84DC-3725-4FE7-430E412A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Deployment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BB1D7-F6D6-0FD3-D2DA-72E35F162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Blog entry image url">
            <a:extLst>
              <a:ext uri="{FF2B5EF4-FFF2-40B4-BE49-F238E27FC236}">
                <a16:creationId xmlns:a16="http://schemas.microsoft.com/office/drawing/2014/main" id="{1EF6EBF1-BE51-8C21-AD22-27E1E3833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88"/>
          <a:stretch/>
        </p:blipFill>
        <p:spPr bwMode="auto">
          <a:xfrm>
            <a:off x="1624405" y="1682961"/>
            <a:ext cx="5895190" cy="23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log entry image url">
            <a:extLst>
              <a:ext uri="{FF2B5EF4-FFF2-40B4-BE49-F238E27FC236}">
                <a16:creationId xmlns:a16="http://schemas.microsoft.com/office/drawing/2014/main" id="{7A824D85-2BF1-FF23-C79C-2452D669A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51538" r="-314" b="-1550"/>
          <a:stretch/>
        </p:blipFill>
        <p:spPr bwMode="auto">
          <a:xfrm>
            <a:off x="1645921" y="3929962"/>
            <a:ext cx="5895190" cy="23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49017-CD12-1F9F-2C3C-79774351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9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D49B8-09B7-C0A6-47C4-E628F152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 Cloud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D4DAF-6C03-7E7D-4CC3-46E7FEA20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Anyone who needs cloud services can use it</a:t>
            </a:r>
          </a:p>
          <a:p>
            <a:r>
              <a:rPr lang="en-US" altLang="ko-KR" dirty="0"/>
              <a:t>Only pay for what we used</a:t>
            </a:r>
          </a:p>
          <a:p>
            <a:r>
              <a:rPr lang="en-US" altLang="ko-KR" dirty="0"/>
              <a:t>Cloud service providers provide IT resources as a service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977849-70E1-2E56-0649-9E8BBB30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104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14951-08EB-3223-46EE-D5037D92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Private Cloud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6BCE3-3B5A-5B37-A075-386C437D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Build a Cloud Computing environment that can only be used within a company or organization</a:t>
            </a:r>
          </a:p>
          <a:p>
            <a:r>
              <a:rPr lang="en-US" altLang="ko-KR" dirty="0"/>
              <a:t>People who are not part of the company/organization cannot use it</a:t>
            </a:r>
          </a:p>
          <a:p>
            <a:r>
              <a:rPr lang="en-US" altLang="ko-KR" dirty="0"/>
              <a:t>Building Private Cloud is difficult, but it can be used for reasons such as security/legal regulations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13CFE-77DF-8DC2-E3C0-38EE116A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32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27A88-738F-A43B-C08C-BA8812C5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Hybrid Cloud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D4EEC-675C-193D-8978-BD45E9EF2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 form that combines public and private clouds</a:t>
            </a:r>
          </a:p>
          <a:p>
            <a:r>
              <a:rPr lang="en-US" altLang="ko-KR" dirty="0"/>
              <a:t>Systems that require security can use private clouds, and other systems can use public clouds</a:t>
            </a:r>
          </a:p>
          <a:p>
            <a:r>
              <a:rPr lang="en-US" altLang="ko-KR" dirty="0"/>
              <a:t>Private clouds are mainly used, but when unexpected traffic levels are high, they can be expanded to public clouds</a:t>
            </a:r>
          </a:p>
          <a:p>
            <a:r>
              <a:rPr lang="en-US" altLang="ko-KR" dirty="0"/>
              <a:t>There are various scenarios, and this is the form that companies are most interested in recently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CF223-840D-AEE6-E56D-ECBBC92B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4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13D6F-527C-53B0-E3FE-04674482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Types of Cloud Computing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92AB0-9F86-8828-EFBA-1183DF223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classification criteria for Cloud Computing are Service Model and Deployment Model</a:t>
            </a:r>
          </a:p>
          <a:p>
            <a:r>
              <a:rPr lang="en-US" altLang="ko-KR" dirty="0"/>
              <a:t>Service Model is classified into IaaS, PaaS, and SaaS</a:t>
            </a:r>
          </a:p>
          <a:p>
            <a:r>
              <a:rPr lang="en-US" altLang="ko-KR" dirty="0"/>
              <a:t>Deployment Model is classified into Public, Private, and Hybrid Cloud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F4F479-1C3F-3FF4-C680-6D13B88E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41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54FAA4-E652-8B56-D8CF-BEA7797BD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7" t="71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58D163-162D-94FA-C22E-F026032D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55" y="2065137"/>
            <a:ext cx="7199290" cy="2416711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dirty="0"/>
              <a:t>5. Cloud Terminology</a:t>
            </a:r>
            <a:endParaRPr lang="ko-KR" altLang="en-US" sz="6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71FD4D-05CB-41FB-F5E8-0A4B767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8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9CACB-A19F-FC86-2836-B9803895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Key Terms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A0B9D-29BC-4101-6B28-99EF405E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Center </a:t>
            </a:r>
          </a:p>
          <a:p>
            <a:r>
              <a:rPr lang="en-US" altLang="ko-KR" dirty="0"/>
              <a:t>Region</a:t>
            </a:r>
          </a:p>
          <a:p>
            <a:r>
              <a:rPr lang="en-US" altLang="ko-KR" dirty="0"/>
              <a:t>Availability Zone</a:t>
            </a:r>
          </a:p>
          <a:p>
            <a:r>
              <a:rPr lang="en-US" altLang="ko-KR" dirty="0"/>
              <a:t>Virtualization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A7CCC-3FBB-BC4F-056B-0C88404D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17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32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BFBEF1-4A33-17DB-AD39-4C6E8A57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368" y="164175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US" altLang="ko-KR" sz="3500">
                <a:solidFill>
                  <a:schemeClr val="bg1"/>
                </a:solidFill>
              </a:rPr>
              <a:t>Data Center</a:t>
            </a:r>
            <a:endParaRPr lang="ko-KR" altLang="en-US" sz="350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C6CB47-38B1-7A95-E772-DAA82B642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r="2452" b="2"/>
          <a:stretch/>
        </p:blipFill>
        <p:spPr bwMode="auto">
          <a:xfrm>
            <a:off x="20" y="1"/>
            <a:ext cx="4566265" cy="3333749"/>
          </a:xfrm>
          <a:custGeom>
            <a:avLst/>
            <a:gdLst/>
            <a:ahLst/>
            <a:cxnLst/>
            <a:rect l="l" t="t" r="r" b="b"/>
            <a:pathLst>
              <a:path w="6088380" h="3333749">
                <a:moveTo>
                  <a:pt x="0" y="0"/>
                </a:moveTo>
                <a:lnTo>
                  <a:pt x="6088380" y="0"/>
                </a:lnTo>
                <a:lnTo>
                  <a:pt x="6088380" y="2202180"/>
                </a:lnTo>
                <a:lnTo>
                  <a:pt x="5913795" y="3333749"/>
                </a:lnTo>
                <a:lnTo>
                  <a:pt x="0" y="33337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 Taisce delays new Amazon data centre over climate fears">
            <a:extLst>
              <a:ext uri="{FF2B5EF4-FFF2-40B4-BE49-F238E27FC236}">
                <a16:creationId xmlns:a16="http://schemas.microsoft.com/office/drawing/2014/main" id="{887352E9-E353-4C4C-CE1D-163E6810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/>
          <a:stretch/>
        </p:blipFill>
        <p:spPr bwMode="auto">
          <a:xfrm>
            <a:off x="20" y="3524252"/>
            <a:ext cx="4566265" cy="3333748"/>
          </a:xfrm>
          <a:custGeom>
            <a:avLst/>
            <a:gdLst/>
            <a:ahLst/>
            <a:cxnLst/>
            <a:rect l="l" t="t" r="r" b="b"/>
            <a:pathLst>
              <a:path w="6088380" h="3333748">
                <a:moveTo>
                  <a:pt x="0" y="0"/>
                </a:moveTo>
                <a:lnTo>
                  <a:pt x="5884403" y="0"/>
                </a:lnTo>
                <a:lnTo>
                  <a:pt x="5882640" y="11428"/>
                </a:lnTo>
                <a:lnTo>
                  <a:pt x="5562600" y="1931668"/>
                </a:lnTo>
                <a:lnTo>
                  <a:pt x="6088380" y="3333748"/>
                </a:lnTo>
                <a:lnTo>
                  <a:pt x="0" y="333374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4" name="Group 1034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6527" y="544"/>
            <a:ext cx="656037" cy="6857455"/>
            <a:chOff x="5395370" y="544"/>
            <a:chExt cx="874716" cy="6857455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Freeform: Shape 1036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BA0BA-DCC8-30CD-2D85-19610EB7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369" y="3146400"/>
            <a:ext cx="3293268" cy="2682000"/>
          </a:xfrm>
        </p:spPr>
        <p:txBody>
          <a:bodyPr>
            <a:normAutofit/>
          </a:bodyPr>
          <a:lstStyle/>
          <a:p>
            <a:r>
              <a:rPr lang="en-US" altLang="ko-KR" sz="2100" dirty="0">
                <a:solidFill>
                  <a:schemeClr val="bg1">
                    <a:alpha val="80000"/>
                  </a:schemeClr>
                </a:solidFill>
              </a:rPr>
              <a:t>A facility that gathers numerous servers and connects them to a network.</a:t>
            </a:r>
          </a:p>
          <a:p>
            <a:r>
              <a:rPr lang="en-US" altLang="ko-KR" sz="2100" dirty="0" err="1">
                <a:solidFill>
                  <a:schemeClr val="bg1">
                    <a:alpha val="80000"/>
                  </a:schemeClr>
                </a:solidFill>
              </a:rPr>
              <a:t>IDC</a:t>
            </a:r>
            <a:r>
              <a:rPr lang="en-US" altLang="ko-KR" sz="2100" baseline="30000" dirty="0" err="1">
                <a:solidFill>
                  <a:schemeClr val="bg1">
                    <a:alpha val="80000"/>
                  </a:schemeClr>
                </a:solidFill>
              </a:rPr>
              <a:t>Internet</a:t>
            </a:r>
            <a:r>
              <a:rPr lang="en-US" altLang="ko-KR" sz="2100" baseline="30000" dirty="0">
                <a:solidFill>
                  <a:schemeClr val="bg1">
                    <a:alpha val="80000"/>
                  </a:schemeClr>
                </a:solidFill>
              </a:rPr>
              <a:t> Data Center</a:t>
            </a:r>
          </a:p>
          <a:p>
            <a:r>
              <a:rPr lang="en-US" altLang="ko-KR" sz="2100" dirty="0" err="1">
                <a:solidFill>
                  <a:schemeClr val="bg1">
                    <a:alpha val="80000"/>
                  </a:schemeClr>
                </a:solidFill>
              </a:rPr>
              <a:t>CDC</a:t>
            </a:r>
            <a:r>
              <a:rPr lang="en-US" altLang="ko-KR" sz="2100" baseline="30000" dirty="0" err="1">
                <a:solidFill>
                  <a:schemeClr val="bg1">
                    <a:alpha val="80000"/>
                  </a:schemeClr>
                </a:solidFill>
              </a:rPr>
              <a:t>Cloud</a:t>
            </a:r>
            <a:r>
              <a:rPr lang="en-US" altLang="ko-KR" sz="2100" baseline="30000" dirty="0">
                <a:solidFill>
                  <a:schemeClr val="bg1">
                    <a:alpha val="80000"/>
                  </a:schemeClr>
                </a:solidFill>
              </a:rPr>
              <a:t> Data Center</a:t>
            </a:r>
          </a:p>
          <a:p>
            <a:r>
              <a:rPr lang="en-US" altLang="ko-KR" sz="2100" dirty="0">
                <a:solidFill>
                  <a:schemeClr val="bg1">
                    <a:alpha val="80000"/>
                  </a:schemeClr>
                </a:solidFill>
              </a:rPr>
              <a:t>Server Hotel</a:t>
            </a:r>
            <a:endParaRPr lang="ko-KR" altLang="en-US" sz="21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DB0A5D-6639-8CFD-D087-227DE12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5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t the Games Begin: A New Way to Experience Entertainment on Mobile -  About Netflix">
            <a:extLst>
              <a:ext uri="{FF2B5EF4-FFF2-40B4-BE49-F238E27FC236}">
                <a16:creationId xmlns:a16="http://schemas.microsoft.com/office/drawing/2014/main" id="{453F7FBA-8A8B-5DD0-2453-31CC484AA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DA752-F88A-DCF3-B8D7-9FFFC9A9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Netflix, loved by all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CE1E8C-F020-580C-C656-13CDD19E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7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183C2A-2609-B9CF-F30C-3669A109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56" y="502400"/>
            <a:ext cx="2525379" cy="181806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/>
              <a:t>Data Center</a:t>
            </a:r>
            <a:endParaRPr lang="ko-KR" altLang="en-US" sz="2400"/>
          </a:p>
        </p:txBody>
      </p:sp>
      <p:pic>
        <p:nvPicPr>
          <p:cNvPr id="8" name="Picture 4" descr="랙에 서버를 설치하는 방법 | 가비아 라이브러리">
            <a:extLst>
              <a:ext uri="{FF2B5EF4-FFF2-40B4-BE49-F238E27FC236}">
                <a16:creationId xmlns:a16="http://schemas.microsoft.com/office/drawing/2014/main" id="{143AC8B6-4B18-D006-FF04-5EC817DB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5182" b="-1"/>
          <a:stretch/>
        </p:blipFill>
        <p:spPr bwMode="auto">
          <a:xfrm>
            <a:off x="3416427" y="6"/>
            <a:ext cx="5727572" cy="27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E634C6-416D-25C3-DF33-ED419EFA8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r="8809" b="-2"/>
          <a:stretch/>
        </p:blipFill>
        <p:spPr bwMode="auto">
          <a:xfrm>
            <a:off x="20" y="2826737"/>
            <a:ext cx="3424313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064AE-9C66-2F8F-2B41-2AE3E9DF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224" y="3455207"/>
            <a:ext cx="4306824" cy="2896909"/>
          </a:xfrm>
        </p:spPr>
        <p:txBody>
          <a:bodyPr anchor="ctr">
            <a:normAutofit/>
          </a:bodyPr>
          <a:lstStyle/>
          <a:p>
            <a:r>
              <a:rPr lang="en-US" altLang="ko-KR" sz="1700" dirty="0"/>
              <a:t>Data Center is the foundation of the Cloud</a:t>
            </a:r>
          </a:p>
          <a:p>
            <a:r>
              <a:rPr lang="en-US" altLang="ko-KR" sz="1700" dirty="0"/>
              <a:t>As the Cloud industry grows, more and more Data Centers are being built.</a:t>
            </a:r>
          </a:p>
          <a:p>
            <a:r>
              <a:rPr lang="en-US" altLang="ko-KR" sz="1700" dirty="0"/>
              <a:t>Rack</a:t>
            </a:r>
          </a:p>
          <a:p>
            <a:pPr lvl="1"/>
            <a:r>
              <a:rPr lang="en-US" altLang="ko-KR" sz="1300" dirty="0"/>
              <a:t>A frame that houses servers or network equipment</a:t>
            </a:r>
          </a:p>
          <a:p>
            <a:pPr lvl="1"/>
            <a:r>
              <a:rPr lang="en-US" altLang="ko-KR" sz="1300" dirty="0"/>
              <a:t>Rack-mounted servers – the layers within a rack are one server</a:t>
            </a:r>
          </a:p>
          <a:p>
            <a:pPr lvl="1"/>
            <a:r>
              <a:rPr lang="en-US" altLang="ko-KR" sz="1300" dirty="0"/>
              <a:t>Rack-mounted servers allow for efficient use of space</a:t>
            </a:r>
          </a:p>
          <a:p>
            <a:pPr lvl="1"/>
            <a:endParaRPr lang="ko-KR" altLang="en-US" sz="1300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429" y="3404996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CFEAD-397A-EB67-4F57-20863C79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35" y="6356350"/>
            <a:ext cx="976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 smtClean="0"/>
              <a:pPr>
                <a:spcAft>
                  <a:spcPts val="600"/>
                </a:spcAft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9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99813-32DC-DEDD-8E2D-169C116A8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" r="4479" b="-3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3E58ED-76CC-F3DD-FB4C-923B07BD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27" b="-3"/>
          <a:stretch/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763615-5D4F-70B3-BBDC-F970F028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n-US" altLang="ko-KR" sz="3000"/>
              <a:t>Data</a:t>
            </a:r>
            <a:r>
              <a:rPr lang="ko-KR" altLang="en-US" sz="3000"/>
              <a:t> </a:t>
            </a:r>
            <a:r>
              <a:rPr lang="en-US" altLang="ko-KR" sz="3000"/>
              <a:t>Center</a:t>
            </a:r>
            <a:endParaRPr lang="ko-KR" altLang="en-US" sz="3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6D132-EC4D-9658-FFA8-116EF829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An important management point in data centers is heat management</a:t>
            </a:r>
          </a:p>
          <a:p>
            <a:r>
              <a:rPr lang="en-US" altLang="ko-KR" sz="1700" dirty="0"/>
              <a:t>Facebook built a data center in Sweden, a cold climate</a:t>
            </a:r>
          </a:p>
          <a:p>
            <a:r>
              <a:rPr lang="en-US" altLang="ko-KR" sz="1700" dirty="0"/>
              <a:t>Naver uses technology called NAMU to lower the temperature by flowing cold water through a wall and allowing wind to pass through it through evaporation</a:t>
            </a:r>
            <a:endParaRPr lang="ko-KR" alt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ECED4-1F34-6E94-EA97-6FF9E08AA65A}"/>
              </a:ext>
            </a:extLst>
          </p:cNvPr>
          <p:cNvSpPr txBox="1"/>
          <p:nvPr/>
        </p:nvSpPr>
        <p:spPr>
          <a:xfrm>
            <a:off x="6542468" y="3614601"/>
            <a:ext cx="2508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Naver DATA CENTER GAK @ </a:t>
            </a:r>
            <a:r>
              <a:rPr lang="en-US" altLang="ko-KR" b="1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ChoonChun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4C9E6-7869-202D-294A-D68AA308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42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A4946-EFF0-6F02-A955-A56DD125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MS Underwater data center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B3AB0-9DD4-890B-2B7E-FCB54C23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7" name="온라인 미디어 6" title="Microsoft Revolutionizes the Data Center...By Keeping Them Underwater">
            <a:hlinkClick r:id="" action="ppaction://media"/>
            <a:extLst>
              <a:ext uri="{FF2B5EF4-FFF2-40B4-BE49-F238E27FC236}">
                <a16:creationId xmlns:a16="http://schemas.microsoft.com/office/drawing/2014/main" id="{5492634C-C190-16F7-7D43-A911DC7938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44A80-84B1-C98D-776C-76C994B060C4}"/>
              </a:ext>
            </a:extLst>
          </p:cNvPr>
          <p:cNvSpPr txBox="1"/>
          <p:nvPr/>
        </p:nvSpPr>
        <p:spPr>
          <a:xfrm>
            <a:off x="400050" y="6311899"/>
            <a:ext cx="693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https://www.youtube.com/watch?v=d3BYVaIAewE</a:t>
            </a:r>
          </a:p>
        </p:txBody>
      </p:sp>
    </p:spTree>
    <p:extLst>
      <p:ext uri="{BB962C8B-B14F-4D97-AF65-F5344CB8AC3E}">
        <p14:creationId xmlns:p14="http://schemas.microsoft.com/office/powerpoint/2010/main" val="41149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D1650-44E4-C439-19C6-E3909591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 </a:t>
            </a:r>
            <a:r>
              <a:rPr lang="en-US" altLang="ko-KR" baseline="30000" dirty="0" err="1"/>
              <a:t>aws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EA454-A870-0BBC-C9E6-5E2461D92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Regoin</a:t>
            </a:r>
            <a:r>
              <a:rPr lang="en-US" altLang="ko-KR" sz="2400" dirty="0"/>
              <a:t> is the area where the Data Center is located. </a:t>
            </a:r>
          </a:p>
          <a:p>
            <a:r>
              <a:rPr lang="en-US" altLang="ko-KR" sz="2400" dirty="0"/>
              <a:t>It usually refers to a city.</a:t>
            </a:r>
            <a:endParaRPr lang="ko-KR" altLang="en-US" sz="2400" dirty="0"/>
          </a:p>
        </p:txBody>
      </p:sp>
      <p:pic>
        <p:nvPicPr>
          <p:cNvPr id="2054" name="Picture 6" descr="aws-global-infrastructure-map - Tesrex">
            <a:extLst>
              <a:ext uri="{FF2B5EF4-FFF2-40B4-BE49-F238E27FC236}">
                <a16:creationId xmlns:a16="http://schemas.microsoft.com/office/drawing/2014/main" id="{02C526C0-1EFA-8213-6B94-826D989B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97" y="2743200"/>
            <a:ext cx="6488206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35E87-FBF8-E9FF-A9C8-9071DF7C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18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4CB5E-1DB0-CBAA-61A0-7D0FF091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 </a:t>
            </a:r>
            <a:r>
              <a:rPr lang="en-US" altLang="ko-KR" baseline="30000" dirty="0"/>
              <a:t>google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6C215-E1CF-0612-968E-12F7728D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Joe Kava's data center talk at Google Cloud Next 2019 — Green Data Center  Blog Time to Change">
            <a:extLst>
              <a:ext uri="{FF2B5EF4-FFF2-40B4-BE49-F238E27FC236}">
                <a16:creationId xmlns:a16="http://schemas.microsoft.com/office/drawing/2014/main" id="{21C17E3A-752C-7B52-6963-F026E5B4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14787"/>
            <a:ext cx="7886700" cy="36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31376-49D7-4FEE-E32A-D8C8C988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585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9FA5-B570-C65D-B7E8-C27D814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 </a:t>
            </a:r>
            <a:r>
              <a:rPr lang="en-US" altLang="ko-KR" baseline="30000" dirty="0" err="1"/>
              <a:t>naver</a:t>
            </a:r>
            <a:endParaRPr lang="ko-KR" altLang="en-US" baseline="30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50B04-B92E-5907-40F4-DDFE99C0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NAVER CLOUD PLATFORM&gt;클라우드 인프라&gt;클라우드 | (주)에스유소프트">
            <a:extLst>
              <a:ext uri="{FF2B5EF4-FFF2-40B4-BE49-F238E27FC236}">
                <a16:creationId xmlns:a16="http://schemas.microsoft.com/office/drawing/2014/main" id="{5B79FD66-450D-F84A-D965-46B9CADD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323975"/>
            <a:ext cx="87153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8F43D-1251-5676-B9D2-4DFD3834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06552-E9C5-6320-7679-20E9B015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55AC-7F16-DB55-80DB-6F0DDF27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77468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You can select the region where you want to create IT resources</a:t>
            </a:r>
          </a:p>
          <a:p>
            <a:r>
              <a:rPr lang="en-US" altLang="ko-KR" sz="2000" dirty="0"/>
              <a:t>You can create resources in data centers around the world, even in Korea</a:t>
            </a:r>
            <a:endParaRPr lang="ko-KR" altLang="en-US" sz="2000" dirty="0"/>
          </a:p>
        </p:txBody>
      </p:sp>
      <p:pic>
        <p:nvPicPr>
          <p:cNvPr id="5122" name="Picture 2" descr="Select region">
            <a:extLst>
              <a:ext uri="{FF2B5EF4-FFF2-40B4-BE49-F238E27FC236}">
                <a16:creationId xmlns:a16="http://schemas.microsoft.com/office/drawing/2014/main" id="{61872B9E-24D1-4E48-6D73-61BE4419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075"/>
            <a:ext cx="9144000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7DE21D-3659-1A0C-6D36-82536F98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110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7B01E-ED34-3D48-8299-2D61374C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F4AC9-AD9A-C530-FDCF-4D633331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6550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Region selection has a significant impact on service performance. </a:t>
            </a:r>
          </a:p>
          <a:p>
            <a:r>
              <a:rPr lang="en-US" altLang="ko-KR" sz="2000" dirty="0"/>
              <a:t>The region where the target customer's region and the region where the resource will be created should be as close as possible.</a:t>
            </a:r>
            <a:endParaRPr lang="ko-KR" altLang="en-US" sz="2000" dirty="0"/>
          </a:p>
        </p:txBody>
      </p:sp>
      <p:pic>
        <p:nvPicPr>
          <p:cNvPr id="6146" name="Picture 2" descr="Save yourself a lot of pain (and money) by choosing your AWS Region wisely  - Concurrency Labs">
            <a:extLst>
              <a:ext uri="{FF2B5EF4-FFF2-40B4-BE49-F238E27FC236}">
                <a16:creationId xmlns:a16="http://schemas.microsoft.com/office/drawing/2014/main" id="{41B2B06E-932D-A03C-0668-546A7555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9288"/>
            <a:ext cx="9144000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A1924-AE74-6920-F081-4511373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91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5A0B-1301-48A3-66D2-87C7574E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14D247-4A6B-F91B-047C-06631B1C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provide services to Korean customers, create resources in the Seoul Region. </a:t>
            </a:r>
          </a:p>
          <a:p>
            <a:r>
              <a:rPr lang="en-US" altLang="ko-KR" dirty="0"/>
              <a:t>To provide services to US customers, create resources in the US West/East Region. </a:t>
            </a:r>
          </a:p>
          <a:p>
            <a:r>
              <a:rPr lang="en-US" altLang="ko-KR" dirty="0"/>
              <a:t>When selecting a cloud service provider, check if the service target country can select a region.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223F72-B37A-F449-2729-D56216D8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75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5A0B-1301-48A3-66D2-87C7574E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309CC-038B-B77F-47E0-88A990EF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Resource usage costs vary by region. </a:t>
            </a:r>
          </a:p>
          <a:p>
            <a:r>
              <a:rPr lang="en-US" altLang="ko-KR" dirty="0"/>
              <a:t>Land, taxes, etc. vary by country.</a:t>
            </a:r>
            <a:endParaRPr lang="ko-KR" altLang="en-US" dirty="0"/>
          </a:p>
        </p:txBody>
      </p:sp>
      <p:pic>
        <p:nvPicPr>
          <p:cNvPr id="7170" name="Picture 2" descr="Save yourself a lot of pain (and money) by choosing your AWS Region wisely  - Concurrency Labs">
            <a:extLst>
              <a:ext uri="{FF2B5EF4-FFF2-40B4-BE49-F238E27FC236}">
                <a16:creationId xmlns:a16="http://schemas.microsoft.com/office/drawing/2014/main" id="{117B526B-9CF1-F945-62FD-359EBD6C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5913"/>
            <a:ext cx="9144000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4FDD0-EC4B-AA01-B739-5439BC75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6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9" name="Rectangle 413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D6EA8-0945-7D17-1C12-98340CF0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133" y="5021831"/>
            <a:ext cx="5210216" cy="1299943"/>
          </a:xfrm>
        </p:spPr>
        <p:txBody>
          <a:bodyPr>
            <a:normAutofit/>
          </a:bodyPr>
          <a:lstStyle/>
          <a:p>
            <a:endParaRPr lang="ko-KR" altLang="en-US" sz="1700" dirty="0"/>
          </a:p>
        </p:txBody>
      </p:sp>
      <p:pic>
        <p:nvPicPr>
          <p:cNvPr id="4098" name="Picture 2" descr="넷플릭스 한국진출] 다윗에서 괴물로 변한 기업...가입자만 6500만명 - 조선비즈">
            <a:extLst>
              <a:ext uri="{FF2B5EF4-FFF2-40B4-BE49-F238E27FC236}">
                <a16:creationId xmlns:a16="http://schemas.microsoft.com/office/drawing/2014/main" id="{BFF61129-2FA9-657B-3FEC-60E241A7F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2" r="-39574" b="-2"/>
          <a:stretch/>
        </p:blipFill>
        <p:spPr bwMode="auto">
          <a:xfrm>
            <a:off x="54416" y="0"/>
            <a:ext cx="9403492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드라마와 영화 스트리밍 서비스, 넷플릭스란 무엇인가">
            <a:extLst>
              <a:ext uri="{FF2B5EF4-FFF2-40B4-BE49-F238E27FC236}">
                <a16:creationId xmlns:a16="http://schemas.microsoft.com/office/drawing/2014/main" id="{AA97CB4F-39D9-4187-B2D7-2D67A7C33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-3599" r="19490" b="3602"/>
          <a:stretch/>
        </p:blipFill>
        <p:spPr bwMode="auto">
          <a:xfrm>
            <a:off x="4020611" y="2031592"/>
            <a:ext cx="5016843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비디오 대여점을 통해 본 비즈니스모델의 중요성(블록버스터와 넷플릭스)">
            <a:extLst>
              <a:ext uri="{FF2B5EF4-FFF2-40B4-BE49-F238E27FC236}">
                <a16:creationId xmlns:a16="http://schemas.microsoft.com/office/drawing/2014/main" id="{9D8857D7-9715-A28D-0435-10D907984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" r="336" b="1"/>
          <a:stretch/>
        </p:blipFill>
        <p:spPr bwMode="auto">
          <a:xfrm>
            <a:off x="4072741" y="161748"/>
            <a:ext cx="5016843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4A4483-8964-34BA-6681-E91CA558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03" y="5325547"/>
            <a:ext cx="8534400" cy="1325563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Netflix's Early Business 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F2E2F-5110-0601-3337-2E316FF2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1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5A0B-1301-48A3-66D2-87C7574E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309CC-038B-B77F-47E0-88A990EF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 Region consists of two or more Availability Zones</a:t>
            </a:r>
          </a:p>
          <a:p>
            <a:r>
              <a:rPr lang="en-US" altLang="ko-KR" sz="2400" dirty="0"/>
              <a:t>Availability Zone is abbreviated as AZ</a:t>
            </a:r>
          </a:p>
          <a:p>
            <a:r>
              <a:rPr lang="en-US" altLang="ko-KR" sz="2400" dirty="0"/>
              <a:t>One AZ is one Data Center</a:t>
            </a:r>
            <a:endParaRPr lang="ko-KR" altLang="en-US" sz="2400" dirty="0"/>
          </a:p>
        </p:txBody>
      </p:sp>
      <p:pic>
        <p:nvPicPr>
          <p:cNvPr id="8194" name="Picture 2" descr="What is the Availability zone on Azure? - UnixArena">
            <a:extLst>
              <a:ext uri="{FF2B5EF4-FFF2-40B4-BE49-F238E27FC236}">
                <a16:creationId xmlns:a16="http://schemas.microsoft.com/office/drawing/2014/main" id="{A9A2A87A-79C4-F696-AD4A-B86597319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123565"/>
            <a:ext cx="5600700" cy="27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AA28A-5529-E96B-60E6-831A5DDA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375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584AC-B777-5939-A5B7-3BAB5F28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E3B54-CEA5-C4E3-E354-E2C0619C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Availability: The state in which the system operates normally</a:t>
            </a:r>
          </a:p>
          <a:p>
            <a:r>
              <a:rPr lang="en-US" altLang="ko-KR" dirty="0"/>
              <a:t>If the service is operated only in a single Data Center (AZ),</a:t>
            </a:r>
          </a:p>
          <a:p>
            <a:pPr lvl="1"/>
            <a:r>
              <a:rPr lang="en-US" altLang="ko-KR" dirty="0"/>
              <a:t>The Data Center (AZ) may be subject to failure due to earthquake, lightning, power outage, etc.</a:t>
            </a:r>
          </a:p>
          <a:p>
            <a:pPr lvl="1"/>
            <a:r>
              <a:rPr lang="en-US" altLang="ko-KR" dirty="0"/>
              <a:t>The service is not accessible until the Data Center (AZ) is restored</a:t>
            </a:r>
          </a:p>
          <a:p>
            <a:r>
              <a:rPr lang="en-US" altLang="ko-KR" dirty="0"/>
              <a:t>Low Availability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B9C15-40ED-C9C8-1A2A-3DC9F0C3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562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7A292-6C4D-4140-E431-2A622C08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Availability Zone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AE140-45B8-F176-FBDE-98E0A00E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you operate the service by distributing it to multiple Data Centers (AZ),</a:t>
            </a:r>
          </a:p>
          <a:p>
            <a:r>
              <a:rPr lang="en-US" altLang="ko-KR" dirty="0"/>
              <a:t>even if a problem occurs in a specific Data Center, you can access other Data Centers</a:t>
            </a:r>
          </a:p>
          <a:p>
            <a:r>
              <a:rPr lang="en-US" altLang="ko-KR" dirty="0"/>
              <a:t>High Availability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9159D2-70DF-A30F-EC83-7B9E4CDA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430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Rectangle 922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77A292-6C4D-4140-E431-2A622C08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>
            <a:normAutofit/>
          </a:bodyPr>
          <a:lstStyle/>
          <a:p>
            <a:r>
              <a:rPr lang="en-US" altLang="ko-KR" sz="2800"/>
              <a:t>Availability Zone</a:t>
            </a:r>
            <a:endParaRPr lang="ko-KR" altLang="en-US" sz="2800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AE140-45B8-F176-FBDE-98E0A00E6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/>
          </a:bodyPr>
          <a:lstStyle/>
          <a:p>
            <a:r>
              <a:rPr lang="en-US" altLang="ko-KR" sz="1600"/>
              <a:t>AZ is a device to increase availability for failures</a:t>
            </a:r>
          </a:p>
          <a:p>
            <a:r>
              <a:rPr lang="en-US" altLang="ko-KR" sz="1600"/>
              <a:t>Distribute services to multiple AZs within a region to satisfy high availability</a:t>
            </a:r>
            <a:endParaRPr lang="ko-KR" altLang="en-US" sz="1600"/>
          </a:p>
        </p:txBody>
      </p:sp>
      <p:pic>
        <p:nvPicPr>
          <p:cNvPr id="9218" name="Picture 2" descr="&#10;        A diagram depicting handling Availability Zone failure&#10;          .&#10;      ">
            <a:extLst>
              <a:ext uri="{FF2B5EF4-FFF2-40B4-BE49-F238E27FC236}">
                <a16:creationId xmlns:a16="http://schemas.microsoft.com/office/drawing/2014/main" id="{DF808BA0-C323-A5A3-6C74-837AC69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05" y="2734056"/>
            <a:ext cx="8008884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F15E-D2DA-F76E-DDFF-76CF09C0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2B4C3E-133C-4C08-A7F5-3679BD6C5F71}" type="slidenum"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93</a:t>
            </a:fld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396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7A292-6C4D-4140-E431-2A622C08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7026"/>
            <a:ext cx="3326338" cy="2287588"/>
          </a:xfrm>
        </p:spPr>
        <p:txBody>
          <a:bodyPr anchor="ctr">
            <a:normAutofit/>
          </a:bodyPr>
          <a:lstStyle/>
          <a:p>
            <a:r>
              <a:rPr lang="en-US" altLang="ko-KR" sz="2900" dirty="0"/>
              <a:t>Virtualization</a:t>
            </a:r>
            <a:endParaRPr lang="ko-KR" altLang="en-US" sz="2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AE140-45B8-F176-FBDE-98E0A00E6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814" y="327026"/>
            <a:ext cx="5547232" cy="2287587"/>
          </a:xfrm>
        </p:spPr>
        <p:txBody>
          <a:bodyPr anchor="ctr">
            <a:normAutofit/>
          </a:bodyPr>
          <a:lstStyle/>
          <a:p>
            <a:r>
              <a:rPr lang="en-US" altLang="ko-KR" sz="1600" dirty="0"/>
              <a:t>Virtualization is a technology that creates virtual hardware using software</a:t>
            </a:r>
          </a:p>
          <a:p>
            <a:r>
              <a:rPr lang="en-US" altLang="ko-KR" sz="1600" dirty="0"/>
              <a:t>Virtual hardware is VM – Virtual Machine</a:t>
            </a:r>
          </a:p>
          <a:p>
            <a:r>
              <a:rPr lang="en-US" altLang="ko-KR" sz="1600" dirty="0"/>
              <a:t>When using a server in a cloud service, you are usually provided with a virtualized server rather than a single physical server.</a:t>
            </a:r>
            <a:endParaRPr lang="ko-KR" altLang="en-US" sz="1600" dirty="0"/>
          </a:p>
        </p:txBody>
      </p:sp>
      <p:pic>
        <p:nvPicPr>
          <p:cNvPr id="10242" name="Picture 2" descr="Bare Metal Server or Cloud Server-UnitedLayer">
            <a:extLst>
              <a:ext uri="{FF2B5EF4-FFF2-40B4-BE49-F238E27FC236}">
                <a16:creationId xmlns:a16="http://schemas.microsoft.com/office/drawing/2014/main" id="{E1BD24F4-4A46-E7F3-D07D-8F4167EB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8" r="-1" b="-1"/>
          <a:stretch/>
        </p:blipFill>
        <p:spPr bwMode="auto">
          <a:xfrm>
            <a:off x="-6876" y="2763151"/>
            <a:ext cx="9150876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21546-6FB6-395E-350A-E3AC9798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212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A780-1514-806A-81B1-D9DD4F60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6D92E-AC58-5736-4FE3-575005B5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266" name="Picture 2" descr="traditional_architecture of virtualization">
            <a:extLst>
              <a:ext uri="{FF2B5EF4-FFF2-40B4-BE49-F238E27FC236}">
                <a16:creationId xmlns:a16="http://schemas.microsoft.com/office/drawing/2014/main" id="{70866558-B98F-9278-0966-B4DD142C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2096294"/>
            <a:ext cx="283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rchitecture of virtualization">
            <a:extLst>
              <a:ext uri="{FF2B5EF4-FFF2-40B4-BE49-F238E27FC236}">
                <a16:creationId xmlns:a16="http://schemas.microsoft.com/office/drawing/2014/main" id="{84566701-6420-E9E0-E721-40E4E0E6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56" y="2096294"/>
            <a:ext cx="3000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3E6F8-C609-A01A-08E7-9064EB15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A780-1514-806A-81B1-D9DD4F60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Virtualization advantages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6D92E-AC58-5736-4FE3-575005B5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568564" cy="4351338"/>
          </a:xfrm>
        </p:spPr>
        <p:txBody>
          <a:bodyPr/>
          <a:lstStyle/>
          <a:p>
            <a:r>
              <a:rPr lang="en-US" altLang="ko-KR" dirty="0"/>
              <a:t>If one person lives alone in a 200m</a:t>
            </a:r>
            <a:r>
              <a:rPr lang="en-US" altLang="ko-KR" baseline="30000" dirty="0"/>
              <a:t>2</a:t>
            </a:r>
            <a:r>
              <a:rPr lang="en-US" altLang="ko-KR" dirty="0"/>
              <a:t> apartment, it is inefficient.</a:t>
            </a:r>
          </a:p>
          <a:p>
            <a:r>
              <a:rPr lang="en-US" altLang="ko-KR" dirty="0"/>
              <a:t>Renting 4 rooms to other people -&gt; Living together is inconvenient.</a:t>
            </a:r>
          </a:p>
          <a:p>
            <a:r>
              <a:rPr lang="en-US" altLang="ko-KR" dirty="0"/>
              <a:t>Building a partition wall in a 200m</a:t>
            </a:r>
            <a:r>
              <a:rPr lang="en-US" altLang="ko-KR" baseline="30000" dirty="0"/>
              <a:t>2</a:t>
            </a:r>
            <a:r>
              <a:rPr lang="en-US" altLang="ko-KR" dirty="0"/>
              <a:t> apartment to make it look like 4 houses, so 4 people can live together.</a:t>
            </a:r>
          </a:p>
          <a:p>
            <a:r>
              <a:rPr lang="en-US" altLang="ko-KR" dirty="0"/>
              <a:t>Increased efficiency, no interference with each other.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82009-4958-1309-0F44-10C894B7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37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A780-1514-806A-81B1-D9DD4F60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Virtualization advantages</a:t>
            </a:r>
            <a:endParaRPr lang="ko-KR" altLang="en-US" dirty="0"/>
          </a:p>
        </p:txBody>
      </p:sp>
      <p:pic>
        <p:nvPicPr>
          <p:cNvPr id="12290" name="Picture 2" descr="Server usage">
            <a:extLst>
              <a:ext uri="{FF2B5EF4-FFF2-40B4-BE49-F238E27FC236}">
                <a16:creationId xmlns:a16="http://schemas.microsoft.com/office/drawing/2014/main" id="{7EE104BA-1132-20EA-5A91-126207C9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0" y="1781805"/>
            <a:ext cx="7709680" cy="20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rver usage: virtualization">
            <a:extLst>
              <a:ext uri="{FF2B5EF4-FFF2-40B4-BE49-F238E27FC236}">
                <a16:creationId xmlns:a16="http://schemas.microsoft.com/office/drawing/2014/main" id="{EDFCB12F-F9BC-F04E-1E0D-A1F23631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0" y="3801743"/>
            <a:ext cx="7709680" cy="20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C47FE-E642-72EB-D20C-5F4AD7F3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875A-7689-8653-C1A2-5DCF0173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Cloud Computing Key Terms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EF8E9-0C5F-B74A-DDA5-1A9B1A8C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Data Center </a:t>
            </a:r>
            <a:r>
              <a:rPr lang="en-US" altLang="ko-KR" dirty="0"/>
              <a:t>is a facility that provides servers and network resources, etc.</a:t>
            </a:r>
          </a:p>
          <a:p>
            <a:r>
              <a:rPr lang="en-US" altLang="ko-KR" b="1" dirty="0"/>
              <a:t>Region</a:t>
            </a:r>
            <a:r>
              <a:rPr lang="en-US" altLang="ko-KR" dirty="0"/>
              <a:t> is a country/city where a Data Center is built</a:t>
            </a:r>
          </a:p>
          <a:p>
            <a:r>
              <a:rPr lang="en-US" altLang="ko-KR" b="1" dirty="0"/>
              <a:t>Availability Zone </a:t>
            </a:r>
            <a:r>
              <a:rPr lang="en-US" altLang="ko-KR" dirty="0"/>
              <a:t>is a distributed Data Center within a Region for high availability</a:t>
            </a:r>
          </a:p>
          <a:p>
            <a:r>
              <a:rPr lang="en-US" altLang="ko-KR" b="1" dirty="0"/>
              <a:t>Virtualization</a:t>
            </a:r>
            <a:r>
              <a:rPr lang="en-US" altLang="ko-KR" dirty="0"/>
              <a:t> is a technology that creates a virtual machine using SW technology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DBDD6-39A7-3E0C-DB3F-96527CAF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18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7DAF3D34-E5D3-F20A-FA11-1BD47DC18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9CD746-4B1E-5FF4-37CF-388553A4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6. Major domestic and foreign cloud service providers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CADAB-FDC0-4BD9-76DD-D0CC8F8B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>
                <a:solidFill>
                  <a:srgbClr val="FFFFFF"/>
                </a:solidFill>
              </a:rPr>
              <a:t>Amazon Web Service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MS Azure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Google Cloud Platform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IBM Bluemix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Naver Cloud Platform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Samsung SDS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NHN Entertainment Toast Cloud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SK Cloud Z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KT Cloud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Alibaba Cloud</a:t>
            </a:r>
          </a:p>
          <a:p>
            <a:r>
              <a:rPr lang="en-US" altLang="ko-KR" sz="2200" dirty="0">
                <a:solidFill>
                  <a:srgbClr val="FFFFFF"/>
                </a:solidFill>
              </a:rPr>
              <a:t>Tencent Cloud</a:t>
            </a:r>
            <a:endParaRPr lang="ko-KR" altLang="en-US" sz="2200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53151-B2AD-1C31-8C73-DFA634BF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4C3E-133C-4C08-A7F5-3679BD6C5F7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07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4702</TotalTime>
  <Words>3473</Words>
  <Application>Microsoft Office PowerPoint</Application>
  <PresentationFormat>화면 슬라이드 쇼(4:3)</PresentationFormat>
  <Paragraphs>710</Paragraphs>
  <Slides>116</Slides>
  <Notes>106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6" baseType="lpstr">
      <vt:lpstr>adobe-caslon-pro</vt:lpstr>
      <vt:lpstr>나눔스퀘어라운드 Regular</vt:lpstr>
      <vt:lpstr>맑은 고딕</vt:lpstr>
      <vt:lpstr>여기어때 잘난체</vt:lpstr>
      <vt:lpstr>Arial</vt:lpstr>
      <vt:lpstr>Calibri</vt:lpstr>
      <vt:lpstr>helvetica</vt:lpstr>
      <vt:lpstr>Open Sans</vt:lpstr>
      <vt:lpstr>Wingdings</vt:lpstr>
      <vt:lpstr>Office 테마</vt:lpstr>
      <vt:lpstr>Cloud Computing and Game Server</vt:lpstr>
      <vt:lpstr>Contents</vt:lpstr>
      <vt:lpstr>PowerPoint 프레젠테이션</vt:lpstr>
      <vt:lpstr>Electricity usage</vt:lpstr>
      <vt:lpstr>Now, we also rent computing resources!</vt:lpstr>
      <vt:lpstr>Cloud is the technology that businesses need most…</vt:lpstr>
      <vt:lpstr>PowerPoint 프레젠테이션</vt:lpstr>
      <vt:lpstr>Netflix, loved by all</vt:lpstr>
      <vt:lpstr>Netflix's Early Business Model</vt:lpstr>
      <vt:lpstr>3 days of disruption during  rapid growth !!! </vt:lpstr>
      <vt:lpstr>What's Netflix's choice?...</vt:lpstr>
      <vt:lpstr>Moving Netflix’s Systems to AWS</vt:lpstr>
      <vt:lpstr>Cloud migration complete after 8 years of work</vt:lpstr>
      <vt:lpstr>What are the results of  cloud adoption?</vt:lpstr>
      <vt:lpstr>Traditional IT Resource Management</vt:lpstr>
      <vt:lpstr>When you adopt the cloud…</vt:lpstr>
      <vt:lpstr>Cloud is one of the reasons for Netflix's success…</vt:lpstr>
      <vt:lpstr>Many of AWS's early customers have grown into global companies.</vt:lpstr>
      <vt:lpstr>Summary: The era of renting computing resources has arrived.</vt:lpstr>
      <vt:lpstr>2. A formal Introduction to Cloud Computing</vt:lpstr>
      <vt:lpstr>Cloud Computing is…</vt:lpstr>
      <vt:lpstr>IT resources?</vt:lpstr>
      <vt:lpstr>Cloud computing concept</vt:lpstr>
      <vt:lpstr>Origins of “Cloud” Terminology</vt:lpstr>
      <vt:lpstr>Cloud's biggest feature?</vt:lpstr>
      <vt:lpstr>X As A Service</vt:lpstr>
      <vt:lpstr>X As A Service</vt:lpstr>
      <vt:lpstr>Computing Resource</vt:lpstr>
      <vt:lpstr>Computing Resource &amp; Server</vt:lpstr>
      <vt:lpstr>Server at a Restaurant</vt:lpstr>
      <vt:lpstr>Server  in the Internet world</vt:lpstr>
      <vt:lpstr>What happens when you access Google from a browser?</vt:lpstr>
      <vt:lpstr>What happens if you ‘Like’ on Instagram?</vt:lpstr>
      <vt:lpstr>The problem is that  it requires a lot of servers!</vt:lpstr>
      <vt:lpstr>The more customers you have, the more you need~~</vt:lpstr>
      <vt:lpstr>Let's take a kimchi fried rice restaurant as an example.</vt:lpstr>
      <vt:lpstr>The next week… Tom prepared for many customers… expected…</vt:lpstr>
      <vt:lpstr>In the end, the business failed  ㅠ.ㅠ</vt:lpstr>
      <vt:lpstr>This also happens frequently in the Internet industry.</vt:lpstr>
      <vt:lpstr>What is the cause?</vt:lpstr>
      <vt:lpstr>Discrepancy between prepared amount and actual usage</vt:lpstr>
      <vt:lpstr>Again… back to the kimchi fried rice restaurant example</vt:lpstr>
      <vt:lpstr>When we introduce Cloud Computing</vt:lpstr>
      <vt:lpstr>Resources can be used flexibly according to demand</vt:lpstr>
      <vt:lpstr>Summary: Introduction to Cloud Computing</vt:lpstr>
      <vt:lpstr>3. Major Features of Cloud Computing</vt:lpstr>
      <vt:lpstr>Features of Cloud Computing</vt:lpstr>
      <vt:lpstr>Feature 1: On Demand</vt:lpstr>
      <vt:lpstr>Feature 1: On Demand</vt:lpstr>
      <vt:lpstr>Feature 1: On Demand</vt:lpstr>
      <vt:lpstr>Feature 2: Massive scalability</vt:lpstr>
      <vt:lpstr>Feature 2: Massive scalability</vt:lpstr>
      <vt:lpstr>Feature 2: Massive scalability</vt:lpstr>
      <vt:lpstr>Feature 2: Massive scalability</vt:lpstr>
      <vt:lpstr>Feature 2: Massive scalability</vt:lpstr>
      <vt:lpstr>Feature 3: Pay-as-you-go billing</vt:lpstr>
      <vt:lpstr>Feature 3: Pay-as-you-go billing</vt:lpstr>
      <vt:lpstr>Feature 4: Convenience of management</vt:lpstr>
      <vt:lpstr>Feature 4: Convenience of management</vt:lpstr>
      <vt:lpstr>Summary: Cloud Computing Features</vt:lpstr>
      <vt:lpstr>4. Types of Cloud Computing</vt:lpstr>
      <vt:lpstr>Cloud Computing Classification Criteria</vt:lpstr>
      <vt:lpstr>JjajangmyeonNoodles with blackbean sauce</vt:lpstr>
      <vt:lpstr>Let’s say you like to cook and eat Jjajangmyeon…</vt:lpstr>
      <vt:lpstr>Cloud Computing Service Models</vt:lpstr>
      <vt:lpstr>Cloud Computing Service Models</vt:lpstr>
      <vt:lpstr>IaaS Infrastruture as a Service</vt:lpstr>
      <vt:lpstr>PaaS Platform as a Service</vt:lpstr>
      <vt:lpstr>SaaS Software as a Service</vt:lpstr>
      <vt:lpstr>Cloud Computing Service Models</vt:lpstr>
      <vt:lpstr>Deployment Model</vt:lpstr>
      <vt:lpstr>Deployment Model</vt:lpstr>
      <vt:lpstr>Public Cloud</vt:lpstr>
      <vt:lpstr>Private Cloud</vt:lpstr>
      <vt:lpstr>Hybrid Cloud</vt:lpstr>
      <vt:lpstr>Summary: Types of Cloud Computing</vt:lpstr>
      <vt:lpstr>5. Cloud Terminology</vt:lpstr>
      <vt:lpstr>Cloud Key Terms</vt:lpstr>
      <vt:lpstr>Data Center</vt:lpstr>
      <vt:lpstr>Data Center</vt:lpstr>
      <vt:lpstr>Data Center</vt:lpstr>
      <vt:lpstr>MS Underwater data center</vt:lpstr>
      <vt:lpstr>Region aws</vt:lpstr>
      <vt:lpstr>Region google</vt:lpstr>
      <vt:lpstr>Region naver</vt:lpstr>
      <vt:lpstr>Region</vt:lpstr>
      <vt:lpstr>Region</vt:lpstr>
      <vt:lpstr>Region</vt:lpstr>
      <vt:lpstr>Region</vt:lpstr>
      <vt:lpstr>Availability Zone</vt:lpstr>
      <vt:lpstr>Availability Zone</vt:lpstr>
      <vt:lpstr>Availability Zone</vt:lpstr>
      <vt:lpstr>Availability Zone</vt:lpstr>
      <vt:lpstr>Virtualization</vt:lpstr>
      <vt:lpstr>Virtualization</vt:lpstr>
      <vt:lpstr>Virtualization advantages</vt:lpstr>
      <vt:lpstr>Virtualization advantages</vt:lpstr>
      <vt:lpstr>Summary: Cloud Computing Key Terms</vt:lpstr>
      <vt:lpstr>6. Major domestic and foreign cloud service providers</vt:lpstr>
      <vt:lpstr>Global Market Shares</vt:lpstr>
      <vt:lpstr>AWSAmazon Web Services</vt:lpstr>
      <vt:lpstr>MS Azure</vt:lpstr>
      <vt:lpstr>GCP  Google Cloud Platform</vt:lpstr>
      <vt:lpstr>Naver Cloud Platform</vt:lpstr>
      <vt:lpstr>Toast Cloud</vt:lpstr>
      <vt:lpstr>Alibaba/Tencent Cloud</vt:lpstr>
      <vt:lpstr>Summary: Major domestic and foreign cloud service providers</vt:lpstr>
      <vt:lpstr>7. Game Servers @ Cloud Computing</vt:lpstr>
      <vt:lpstr>The role of the game server</vt:lpstr>
      <vt:lpstr>Background on the introduction of cloud computing</vt:lpstr>
      <vt:lpstr>Benefits of Cloud Computing for Game Server</vt:lpstr>
      <vt:lpstr>Major cloud services and game servers</vt:lpstr>
      <vt:lpstr>Use Cases for Cloud-Based Game Servers</vt:lpstr>
      <vt:lpstr>Limitations and Considerations of Cloud-Based Game Servers</vt:lpstr>
      <vt:lpstr>PowerPoint 프레젠테이션</vt:lpstr>
      <vt:lpstr>[EoF]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입문</dc:title>
  <dc:creator>HyunChul Joh</dc:creator>
  <cp:lastModifiedBy>JohHyunChul</cp:lastModifiedBy>
  <cp:revision>30</cp:revision>
  <dcterms:created xsi:type="dcterms:W3CDTF">2021-01-16T05:20:14Z</dcterms:created>
  <dcterms:modified xsi:type="dcterms:W3CDTF">2024-11-21T04:43:36Z</dcterms:modified>
</cp:coreProperties>
</file>